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8" r:id="rId12"/>
    <p:sldId id="266" r:id="rId13"/>
    <p:sldId id="267" r:id="rId1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8" roundtripDataSignature="AMtx7mg6LDR/O1TMfMUgIvOZrIVoBncZj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0B218-9C75-416C-A5E2-BEA5B8484EFD}">
  <a:tblStyle styleId="{C080B218-9C75-416C-A5E2-BEA5B8484EF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AC389A8-94B6-470C-B3CE-6D461BDC302C}" styleName="Table_1">
    <a:wholeTbl>
      <a:tcTxStyle b="off" i="off">
        <a:font>
          <a:latin typeface="Verdana"/>
          <a:ea typeface="Verdana"/>
          <a:cs typeface="Verdana"/>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DF3E7"/>
          </a:solidFill>
        </a:fill>
      </a:tcStyle>
    </a:wholeTbl>
    <a:band1H>
      <a:tcTxStyle/>
      <a:tcStyle>
        <a:tcBdr/>
        <a:fill>
          <a:solidFill>
            <a:srgbClr val="D8E7CB"/>
          </a:solidFill>
        </a:fill>
      </a:tcStyle>
    </a:band1H>
    <a:band2H>
      <a:tcTxStyle/>
      <a:tcStyle>
        <a:tcBdr/>
      </a:tcStyle>
    </a:band2H>
    <a:band1V>
      <a:tcTxStyle/>
      <a:tcStyle>
        <a:tcBdr/>
        <a:fill>
          <a:solidFill>
            <a:srgbClr val="D8E7CB"/>
          </a:solidFill>
        </a:fill>
      </a:tcStyle>
    </a:band1V>
    <a:band2V>
      <a:tcTxStyle/>
      <a:tcStyle>
        <a:tcBdr/>
      </a:tcStyle>
    </a:band2V>
    <a:lastCol>
      <a:tcTxStyle b="on" i="off">
        <a:font>
          <a:latin typeface="Verdana"/>
          <a:ea typeface="Verdana"/>
          <a:cs typeface="Verdana"/>
        </a:font>
        <a:schemeClr val="lt1"/>
      </a:tcTxStyle>
      <a:tcStyle>
        <a:tcBdr/>
        <a:fill>
          <a:solidFill>
            <a:schemeClr val="accent1"/>
          </a:solidFill>
        </a:fill>
      </a:tcStyle>
    </a:lastCol>
    <a:firstCol>
      <a:tcTxStyle b="on" i="off">
        <a:font>
          <a:latin typeface="Verdana"/>
          <a:ea typeface="Verdana"/>
          <a:cs typeface="Verdana"/>
        </a:font>
        <a:schemeClr val="lt1"/>
      </a:tcTxStyle>
      <a:tcStyle>
        <a:tcBdr/>
        <a:fill>
          <a:solidFill>
            <a:schemeClr val="accent1"/>
          </a:solidFill>
        </a:fill>
      </a:tcStyle>
    </a:firstCol>
    <a:lastRow>
      <a:tcTxStyle b="on" i="off">
        <a:font>
          <a:latin typeface="Verdana"/>
          <a:ea typeface="Verdana"/>
          <a:cs typeface="Verdana"/>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Verdana"/>
          <a:ea typeface="Verdana"/>
          <a:cs typeface="Verdana"/>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1A45F476-3BDE-4546-AE3F-5B7668AA2FBF}" styleName="Table_2">
    <a:wholeTbl>
      <a:tcTxStyle b="off" i="off">
        <a:font>
          <a:latin typeface="Verdana"/>
          <a:ea typeface="Verdana"/>
          <a:cs typeface="Verdana"/>
        </a:font>
        <a:schemeClr val="dk1"/>
      </a:tcTxStyle>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cBdr>
      </a:tcStyle>
    </a:band1V>
    <a:band2V>
      <a:tcTxStyle/>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4"/>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Verdana"/>
          <a:ea typeface="Verdana"/>
          <a:cs typeface="Verdana"/>
        </a:font>
        <a:schemeClr val="lt1"/>
      </a:tcTxStyle>
      <a:tcStyle>
        <a:tcBdr/>
        <a:fill>
          <a:solidFill>
            <a:schemeClr val="accent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85" autoAdjust="0"/>
    <p:restoredTop sz="94679"/>
  </p:normalViewPr>
  <p:slideViewPr>
    <p:cSldViewPr snapToGrid="0">
      <p:cViewPr varScale="1">
        <p:scale>
          <a:sx n="81" d="100"/>
          <a:sy n="81" d="100"/>
        </p:scale>
        <p:origin x="127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customschemas.google.com/relationships/presentationmetadata" Target="meta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A"/>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9402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14"/>
          <p:cNvSpPr txBox="1">
            <a:spLocks noGrp="1"/>
          </p:cNvSpPr>
          <p:nvPr>
            <p:ph type="ctrTitle"/>
          </p:nvPr>
        </p:nvSpPr>
        <p:spPr>
          <a:xfrm>
            <a:off x="685800" y="1122363"/>
            <a:ext cx="7772400" cy="2387600"/>
          </a:xfrm>
          <a:prstGeom prst="rect">
            <a:avLst/>
          </a:prstGeom>
          <a:noFill/>
          <a:ln>
            <a:noFill/>
          </a:ln>
        </p:spPr>
        <p:txBody>
          <a:bodyPr spcFirstLastPara="1" wrap="square" lIns="0" tIns="0" rIns="0" bIns="0" anchor="b" anchorCtr="0">
            <a:noAutofit/>
          </a:bodyPr>
          <a:lstStyle>
            <a:lvl1pPr lvl="0" algn="ctr">
              <a:spcBef>
                <a:spcPts val="0"/>
              </a:spcBef>
              <a:spcAft>
                <a:spcPts val="0"/>
              </a:spcAft>
              <a:buClr>
                <a:schemeClr val="dk1"/>
              </a:buClr>
              <a:buSzPts val="6000"/>
              <a:buFont typeface="Verdan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14"/>
          <p:cNvSpPr txBox="1">
            <a:spLocks noGrp="1"/>
          </p:cNvSpPr>
          <p:nvPr>
            <p:ph type="subTitle" idx="1"/>
          </p:nvPr>
        </p:nvSpPr>
        <p:spPr>
          <a:xfrm>
            <a:off x="1143000" y="3602038"/>
            <a:ext cx="6858000" cy="1655762"/>
          </a:xfrm>
          <a:prstGeom prst="rect">
            <a:avLst/>
          </a:prstGeom>
          <a:noFill/>
          <a:ln>
            <a:noFill/>
          </a:ln>
        </p:spPr>
        <p:txBody>
          <a:bodyPr spcFirstLastPara="1" wrap="square" lIns="0" tIns="0" rIns="0" bIns="0" anchor="t" anchorCtr="0">
            <a:normAutofit/>
          </a:bodyPr>
          <a:lstStyle>
            <a:lvl1pPr lvl="0" algn="ctr">
              <a:spcBef>
                <a:spcPts val="0"/>
              </a:spcBef>
              <a:spcAft>
                <a:spcPts val="0"/>
              </a:spcAft>
              <a:buClr>
                <a:schemeClr val="dk1"/>
              </a:buClr>
              <a:buSzPts val="2400"/>
              <a:buNone/>
              <a:defRPr sz="2400"/>
            </a:lvl1pPr>
            <a:lvl2pPr lvl="1" algn="ctr">
              <a:spcBef>
                <a:spcPts val="1000"/>
              </a:spcBef>
              <a:spcAft>
                <a:spcPts val="0"/>
              </a:spcAft>
              <a:buClr>
                <a:schemeClr val="dk1"/>
              </a:buClr>
              <a:buSzPts val="2000"/>
              <a:buNone/>
              <a:defRPr sz="2000"/>
            </a:lvl2pPr>
            <a:lvl3pPr lvl="2" algn="ctr">
              <a:spcBef>
                <a:spcPts val="1000"/>
              </a:spcBef>
              <a:spcAft>
                <a:spcPts val="0"/>
              </a:spcAft>
              <a:buClr>
                <a:schemeClr val="dk1"/>
              </a:buClr>
              <a:buSzPts val="1800"/>
              <a:buNone/>
              <a:defRPr sz="1800"/>
            </a:lvl3pPr>
            <a:lvl4pPr lvl="3" algn="ctr">
              <a:spcBef>
                <a:spcPts val="1000"/>
              </a:spcBef>
              <a:spcAft>
                <a:spcPts val="0"/>
              </a:spcAft>
              <a:buClr>
                <a:schemeClr val="dk1"/>
              </a:buClr>
              <a:buSzPts val="1600"/>
              <a:buNone/>
              <a:defRPr sz="1600"/>
            </a:lvl4pPr>
            <a:lvl5pPr lvl="4" algn="ctr">
              <a:spcBef>
                <a:spcPts val="1000"/>
              </a:spcBef>
              <a:spcAft>
                <a:spcPts val="0"/>
              </a:spcAft>
              <a:buClr>
                <a:schemeClr val="dk1"/>
              </a:buClr>
              <a:buSzPts val="1600"/>
              <a:buNone/>
              <a:defRPr sz="1600"/>
            </a:lvl5pPr>
            <a:lvl6pPr lvl="5" algn="ctr">
              <a:spcBef>
                <a:spcPts val="1000"/>
              </a:spcBef>
              <a:spcAft>
                <a:spcPts val="0"/>
              </a:spcAft>
              <a:buClr>
                <a:schemeClr val="dk1"/>
              </a:buClr>
              <a:buSzPts val="1600"/>
              <a:buNone/>
              <a:defRPr sz="1600"/>
            </a:lvl6pPr>
            <a:lvl7pPr lvl="6" algn="ctr">
              <a:spcBef>
                <a:spcPts val="1000"/>
              </a:spcBef>
              <a:spcAft>
                <a:spcPts val="0"/>
              </a:spcAft>
              <a:buClr>
                <a:schemeClr val="dk1"/>
              </a:buClr>
              <a:buSzPts val="1600"/>
              <a:buNone/>
              <a:defRPr sz="1600"/>
            </a:lvl7pPr>
            <a:lvl8pPr lvl="7" algn="ctr">
              <a:spcBef>
                <a:spcPts val="1000"/>
              </a:spcBef>
              <a:spcAft>
                <a:spcPts val="0"/>
              </a:spcAft>
              <a:buClr>
                <a:schemeClr val="dk1"/>
              </a:buClr>
              <a:buSzPts val="1600"/>
              <a:buNone/>
              <a:defRPr sz="1600"/>
            </a:lvl8pPr>
            <a:lvl9pPr lvl="8" algn="ctr">
              <a:spcBef>
                <a:spcPts val="1000"/>
              </a:spcBef>
              <a:spcAft>
                <a:spcPts val="1000"/>
              </a:spcAft>
              <a:buClr>
                <a:schemeClr val="dk1"/>
              </a:buClr>
              <a:buSzPts val="1600"/>
              <a:buNone/>
              <a:defRPr sz="1600"/>
            </a:lvl9pPr>
          </a:lstStyle>
          <a:p>
            <a:endParaRPr/>
          </a:p>
        </p:txBody>
      </p:sp>
      <p:sp>
        <p:nvSpPr>
          <p:cNvPr id="17" name="Google Shape;17;p1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18" name="Google Shape;18;p1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19" name="Google Shape;19;p1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Verdana"/>
                <a:ea typeface="Verdana"/>
                <a:cs typeface="Verdana"/>
                <a:sym typeface="Verdana"/>
              </a:defRPr>
            </a:lvl1pPr>
            <a:lvl2pPr marL="0" marR="0" lvl="1" indent="0" algn="l" rtl="0">
              <a:spcBef>
                <a:spcPts val="0"/>
              </a:spcBef>
              <a:buNone/>
              <a:defRPr sz="1800" b="0" i="0" u="none" strike="noStrike" cap="none">
                <a:solidFill>
                  <a:schemeClr val="dk1"/>
                </a:solidFill>
                <a:latin typeface="Verdana"/>
                <a:ea typeface="Verdana"/>
                <a:cs typeface="Verdana"/>
                <a:sym typeface="Verdana"/>
              </a:defRPr>
            </a:lvl2pPr>
            <a:lvl3pPr marL="0" marR="0" lvl="2" indent="0" algn="l" rtl="0">
              <a:spcBef>
                <a:spcPts val="0"/>
              </a:spcBef>
              <a:buNone/>
              <a:defRPr sz="1800" b="0" i="0" u="none" strike="noStrike" cap="none">
                <a:solidFill>
                  <a:schemeClr val="dk1"/>
                </a:solidFill>
                <a:latin typeface="Verdana"/>
                <a:ea typeface="Verdana"/>
                <a:cs typeface="Verdana"/>
                <a:sym typeface="Verdana"/>
              </a:defRPr>
            </a:lvl3pPr>
            <a:lvl4pPr marL="0" marR="0" lvl="3" indent="0" algn="l" rtl="0">
              <a:spcBef>
                <a:spcPts val="0"/>
              </a:spcBef>
              <a:buNone/>
              <a:defRPr sz="1800" b="0" i="0" u="none" strike="noStrike" cap="none">
                <a:solidFill>
                  <a:schemeClr val="dk1"/>
                </a:solidFill>
                <a:latin typeface="Verdana"/>
                <a:ea typeface="Verdana"/>
                <a:cs typeface="Verdana"/>
                <a:sym typeface="Verdana"/>
              </a:defRPr>
            </a:lvl4pPr>
            <a:lvl5pPr marL="0" marR="0" lvl="4" indent="0" algn="l" rtl="0">
              <a:spcBef>
                <a:spcPts val="0"/>
              </a:spcBef>
              <a:buNone/>
              <a:defRPr sz="1800" b="0" i="0" u="none" strike="noStrike" cap="none">
                <a:solidFill>
                  <a:schemeClr val="dk1"/>
                </a:solidFill>
                <a:latin typeface="Verdana"/>
                <a:ea typeface="Verdana"/>
                <a:cs typeface="Verdana"/>
                <a:sym typeface="Verdana"/>
              </a:defRPr>
            </a:lvl5pPr>
            <a:lvl6pPr marL="0" marR="0" lvl="5" indent="0" algn="l" rtl="0">
              <a:spcBef>
                <a:spcPts val="0"/>
              </a:spcBef>
              <a:buNone/>
              <a:defRPr sz="1800" b="0" i="0" u="none" strike="noStrike" cap="none">
                <a:solidFill>
                  <a:schemeClr val="dk1"/>
                </a:solidFill>
                <a:latin typeface="Verdana"/>
                <a:ea typeface="Verdana"/>
                <a:cs typeface="Verdana"/>
                <a:sym typeface="Verdana"/>
              </a:defRPr>
            </a:lvl6pPr>
            <a:lvl7pPr marL="0" marR="0" lvl="6" indent="0" algn="l" rtl="0">
              <a:spcBef>
                <a:spcPts val="0"/>
              </a:spcBef>
              <a:buNone/>
              <a:defRPr sz="1800" b="0" i="0" u="none" strike="noStrike" cap="none">
                <a:solidFill>
                  <a:schemeClr val="dk1"/>
                </a:solidFill>
                <a:latin typeface="Verdana"/>
                <a:ea typeface="Verdana"/>
                <a:cs typeface="Verdana"/>
                <a:sym typeface="Verdana"/>
              </a:defRPr>
            </a:lvl7pPr>
            <a:lvl8pPr marL="0" marR="0" lvl="7" indent="0" algn="l" rtl="0">
              <a:spcBef>
                <a:spcPts val="0"/>
              </a:spcBef>
              <a:buNone/>
              <a:defRPr sz="1800" b="0" i="0" u="none" strike="noStrike" cap="none">
                <a:solidFill>
                  <a:schemeClr val="dk1"/>
                </a:solidFill>
                <a:latin typeface="Verdana"/>
                <a:ea typeface="Verdana"/>
                <a:cs typeface="Verdana"/>
                <a:sym typeface="Verdana"/>
              </a:defRPr>
            </a:lvl8pPr>
            <a:lvl9pPr marL="0" marR="0" lvl="8" indent="0" algn="l" rtl="0">
              <a:spcBef>
                <a:spcPts val="0"/>
              </a:spcBef>
              <a:buNone/>
              <a:defRPr sz="1800" b="0" i="0" u="none" strike="noStrike" cap="none">
                <a:solidFill>
                  <a:schemeClr val="dk1"/>
                </a:solidFill>
                <a:latin typeface="Verdana"/>
                <a:ea typeface="Verdana"/>
                <a:cs typeface="Verdana"/>
                <a:sym typeface="Verdana"/>
              </a:defRPr>
            </a:lvl9pPr>
          </a:lstStyle>
          <a:p>
            <a:pPr marL="0" lvl="0" indent="0" algn="l"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mp; 1 column text">
  <p:cSld name="Title, subtitle &amp; 1 column text">
    <p:spTree>
      <p:nvGrpSpPr>
        <p:cNvPr id="1" name="Shape 81"/>
        <p:cNvGrpSpPr/>
        <p:nvPr/>
      </p:nvGrpSpPr>
      <p:grpSpPr>
        <a:xfrm>
          <a:off x="0" y="0"/>
          <a:ext cx="0" cy="0"/>
          <a:chOff x="0" y="0"/>
          <a:chExt cx="0" cy="0"/>
        </a:xfrm>
      </p:grpSpPr>
      <p:sp>
        <p:nvSpPr>
          <p:cNvPr id="82" name="Google Shape;82;p23"/>
          <p:cNvSpPr txBox="1">
            <a:spLocks noGrp="1"/>
          </p:cNvSpPr>
          <p:nvPr>
            <p:ph type="body" idx="1"/>
          </p:nvPr>
        </p:nvSpPr>
        <p:spPr>
          <a:xfrm>
            <a:off x="376238" y="651600"/>
            <a:ext cx="8371762" cy="75725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rgbClr val="575757"/>
              </a:buClr>
              <a:buSzPts val="2000"/>
              <a:buNone/>
              <a:defRPr sz="2000" b="0">
                <a:solidFill>
                  <a:srgbClr val="575757"/>
                </a:solidFill>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83" name="Google Shape;83;p23"/>
          <p:cNvSpPr txBox="1">
            <a:spLocks noGrp="1"/>
          </p:cNvSpPr>
          <p:nvPr>
            <p:ph type="title"/>
          </p:nvPr>
        </p:nvSpPr>
        <p:spPr>
          <a:xfrm>
            <a:off x="376238" y="317499"/>
            <a:ext cx="8371762" cy="698501"/>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20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23"/>
          <p:cNvSpPr txBox="1">
            <a:spLocks noGrp="1"/>
          </p:cNvSpPr>
          <p:nvPr>
            <p:ph type="body" idx="2"/>
          </p:nvPr>
        </p:nvSpPr>
        <p:spPr>
          <a:xfrm>
            <a:off x="376238" y="1700213"/>
            <a:ext cx="8374062" cy="4678986"/>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800"/>
              <a:buNone/>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ubtitle &amp; 1 column - large">
  <p:cSld name="Title, subtitle &amp; 1 column - large">
    <p:spTree>
      <p:nvGrpSpPr>
        <p:cNvPr id="1" name="Shape 85"/>
        <p:cNvGrpSpPr/>
        <p:nvPr/>
      </p:nvGrpSpPr>
      <p:grpSpPr>
        <a:xfrm>
          <a:off x="0" y="0"/>
          <a:ext cx="0" cy="0"/>
          <a:chOff x="0" y="0"/>
          <a:chExt cx="0" cy="0"/>
        </a:xfrm>
      </p:grpSpPr>
      <p:sp>
        <p:nvSpPr>
          <p:cNvPr id="86" name="Google Shape;86;p24"/>
          <p:cNvSpPr txBox="1">
            <a:spLocks noGrp="1"/>
          </p:cNvSpPr>
          <p:nvPr>
            <p:ph type="body" idx="1"/>
          </p:nvPr>
        </p:nvSpPr>
        <p:spPr>
          <a:xfrm>
            <a:off x="376238" y="651600"/>
            <a:ext cx="8371762" cy="75725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rgbClr val="575757"/>
              </a:buClr>
              <a:buSzPts val="2000"/>
              <a:buNone/>
              <a:defRPr sz="2000" b="0">
                <a:solidFill>
                  <a:srgbClr val="575757"/>
                </a:solidFill>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87" name="Google Shape;87;p24"/>
          <p:cNvSpPr txBox="1">
            <a:spLocks noGrp="1"/>
          </p:cNvSpPr>
          <p:nvPr>
            <p:ph type="title"/>
          </p:nvPr>
        </p:nvSpPr>
        <p:spPr>
          <a:xfrm>
            <a:off x="376238" y="317499"/>
            <a:ext cx="8371762" cy="698501"/>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20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4"/>
          <p:cNvSpPr txBox="1">
            <a:spLocks noGrp="1"/>
          </p:cNvSpPr>
          <p:nvPr>
            <p:ph type="body" idx="2"/>
          </p:nvPr>
        </p:nvSpPr>
        <p:spPr>
          <a:xfrm>
            <a:off x="376238" y="1700213"/>
            <a:ext cx="8374062" cy="4678986"/>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600"/>
              <a:buNone/>
              <a:defRPr sz="1600"/>
            </a:lvl1pPr>
            <a:lvl2pPr marL="914400" lvl="1" indent="-228600" algn="l">
              <a:spcBef>
                <a:spcPts val="1000"/>
              </a:spcBef>
              <a:spcAft>
                <a:spcPts val="0"/>
              </a:spcAft>
              <a:buClr>
                <a:schemeClr val="dk1"/>
              </a:buClr>
              <a:buSzPts val="1600"/>
              <a:buNone/>
              <a:defRPr sz="1600"/>
            </a:lvl2pPr>
            <a:lvl3pPr marL="1371600" lvl="2" indent="-330200" algn="l">
              <a:spcBef>
                <a:spcPts val="1000"/>
              </a:spcBef>
              <a:spcAft>
                <a:spcPts val="0"/>
              </a:spcAft>
              <a:buClr>
                <a:schemeClr val="dk1"/>
              </a:buClr>
              <a:buSzPts val="1600"/>
              <a:buChar char="•"/>
              <a:defRPr sz="1600"/>
            </a:lvl3pPr>
            <a:lvl4pPr marL="1828800" lvl="3" indent="-330200" algn="l">
              <a:spcBef>
                <a:spcPts val="1000"/>
              </a:spcBef>
              <a:spcAft>
                <a:spcPts val="0"/>
              </a:spcAft>
              <a:buClr>
                <a:schemeClr val="dk1"/>
              </a:buClr>
              <a:buSzPts val="1600"/>
              <a:buChar char="−"/>
              <a:defRPr sz="1600"/>
            </a:lvl4pPr>
            <a:lvl5pPr marL="2286000" lvl="4" indent="-330200" algn="l">
              <a:spcBef>
                <a:spcPts val="1000"/>
              </a:spcBef>
              <a:spcAft>
                <a:spcPts val="0"/>
              </a:spcAft>
              <a:buClr>
                <a:schemeClr val="dk1"/>
              </a:buClr>
              <a:buSzPts val="1600"/>
              <a:buChar char="−"/>
              <a:defRPr sz="1600"/>
            </a:lvl5pPr>
            <a:lvl6pPr marL="2743200" lvl="5" indent="-330200" algn="l">
              <a:spcBef>
                <a:spcPts val="1000"/>
              </a:spcBef>
              <a:spcAft>
                <a:spcPts val="0"/>
              </a:spcAft>
              <a:buClr>
                <a:schemeClr val="dk1"/>
              </a:buClr>
              <a:buSzPts val="1600"/>
              <a:buChar char="−"/>
              <a:defRPr sz="1600"/>
            </a:lvl6pPr>
            <a:lvl7pPr marL="3200400" lvl="6" indent="-330200" algn="l">
              <a:spcBef>
                <a:spcPts val="1000"/>
              </a:spcBef>
              <a:spcAft>
                <a:spcPts val="0"/>
              </a:spcAft>
              <a:buClr>
                <a:schemeClr val="dk1"/>
              </a:buClr>
              <a:buSzPts val="1600"/>
              <a:buChar char="−"/>
              <a:defRPr sz="1600"/>
            </a:lvl7pPr>
            <a:lvl8pPr marL="3657600" lvl="7" indent="-330200" algn="l">
              <a:spcBef>
                <a:spcPts val="1000"/>
              </a:spcBef>
              <a:spcAft>
                <a:spcPts val="0"/>
              </a:spcAft>
              <a:buClr>
                <a:schemeClr val="dk1"/>
              </a:buClr>
              <a:buSzPts val="1600"/>
              <a:buChar char="−"/>
              <a:defRPr sz="1600"/>
            </a:lvl8pPr>
            <a:lvl9pPr marL="4114800" lvl="8" indent="-330200" algn="l">
              <a:spcBef>
                <a:spcPts val="1000"/>
              </a:spcBef>
              <a:spcAft>
                <a:spcPts val="1000"/>
              </a:spcAft>
              <a:buClr>
                <a:schemeClr val="dk1"/>
              </a:buClr>
              <a:buSzPts val="1600"/>
              <a:buChar char="−"/>
              <a:defRPr sz="1600"/>
            </a:lvl9pPr>
          </a:lstStyle>
          <a:p>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amp; chart">
  <p:cSld name="Title, subtitle &amp; chart">
    <p:spTree>
      <p:nvGrpSpPr>
        <p:cNvPr id="1" name="Shape 89"/>
        <p:cNvGrpSpPr/>
        <p:nvPr/>
      </p:nvGrpSpPr>
      <p:grpSpPr>
        <a:xfrm>
          <a:off x="0" y="0"/>
          <a:ext cx="0" cy="0"/>
          <a:chOff x="0" y="0"/>
          <a:chExt cx="0" cy="0"/>
        </a:xfrm>
      </p:grpSpPr>
      <p:sp>
        <p:nvSpPr>
          <p:cNvPr id="90" name="Google Shape;90;p25"/>
          <p:cNvSpPr txBox="1">
            <a:spLocks noGrp="1"/>
          </p:cNvSpPr>
          <p:nvPr>
            <p:ph type="body" idx="1"/>
          </p:nvPr>
        </p:nvSpPr>
        <p:spPr>
          <a:xfrm>
            <a:off x="376237" y="651600"/>
            <a:ext cx="8391525" cy="75725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rgbClr val="575757"/>
              </a:buClr>
              <a:buSzPts val="2000"/>
              <a:buNone/>
              <a:defRPr sz="2000" b="0">
                <a:solidFill>
                  <a:srgbClr val="575757"/>
                </a:solidFill>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91" name="Google Shape;91;p25"/>
          <p:cNvSpPr txBox="1">
            <a:spLocks noGrp="1"/>
          </p:cNvSpPr>
          <p:nvPr>
            <p:ph type="title"/>
          </p:nvPr>
        </p:nvSpPr>
        <p:spPr>
          <a:xfrm>
            <a:off x="376237" y="317499"/>
            <a:ext cx="8391525" cy="698501"/>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20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5"/>
          <p:cNvSpPr>
            <a:spLocks noGrp="1"/>
          </p:cNvSpPr>
          <p:nvPr>
            <p:ph type="chart" idx="2"/>
          </p:nvPr>
        </p:nvSpPr>
        <p:spPr>
          <a:xfrm>
            <a:off x="376239" y="2051999"/>
            <a:ext cx="8391524" cy="4069013"/>
          </a:xfrm>
          <a:prstGeom prst="rect">
            <a:avLst/>
          </a:prstGeom>
          <a:noFill/>
          <a:ln>
            <a:noFill/>
          </a:ln>
        </p:spPr>
        <p:txBody>
          <a:bodyPr spcFirstLastPara="1" wrap="square" lIns="0" tIns="0" rIns="0" bIns="0" anchor="t" anchorCtr="0">
            <a:normAutofit/>
          </a:bodyPr>
          <a:lstStyle>
            <a:lvl1pPr marR="0" lvl="0" algn="l" rtl="0">
              <a:spcBef>
                <a:spcPts val="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93" name="Google Shape;93;p25"/>
          <p:cNvSpPr txBox="1">
            <a:spLocks noGrp="1"/>
          </p:cNvSpPr>
          <p:nvPr>
            <p:ph type="body" idx="3"/>
          </p:nvPr>
        </p:nvSpPr>
        <p:spPr>
          <a:xfrm>
            <a:off x="376239" y="1700213"/>
            <a:ext cx="8391524" cy="357187"/>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800"/>
              <a:buNone/>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94" name="Google Shape;94;p25"/>
          <p:cNvSpPr txBox="1">
            <a:spLocks noGrp="1"/>
          </p:cNvSpPr>
          <p:nvPr>
            <p:ph type="body" idx="4"/>
          </p:nvPr>
        </p:nvSpPr>
        <p:spPr>
          <a:xfrm>
            <a:off x="376238" y="6121013"/>
            <a:ext cx="8391525" cy="260737"/>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900"/>
              <a:buNone/>
              <a:defRPr sz="900"/>
            </a:lvl1pPr>
            <a:lvl2pPr marL="914400" lvl="1" indent="-228600" algn="l">
              <a:spcBef>
                <a:spcPts val="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hart">
  <p:cSld name="3 chart">
    <p:spTree>
      <p:nvGrpSpPr>
        <p:cNvPr id="1" name="Shape 95"/>
        <p:cNvGrpSpPr/>
        <p:nvPr/>
      </p:nvGrpSpPr>
      <p:grpSpPr>
        <a:xfrm>
          <a:off x="0" y="0"/>
          <a:ext cx="0" cy="0"/>
          <a:chOff x="0" y="0"/>
          <a:chExt cx="0" cy="0"/>
        </a:xfrm>
      </p:grpSpPr>
      <p:sp>
        <p:nvSpPr>
          <p:cNvPr id="96" name="Google Shape;96;p26"/>
          <p:cNvSpPr txBox="1">
            <a:spLocks noGrp="1"/>
          </p:cNvSpPr>
          <p:nvPr>
            <p:ph type="body" idx="1"/>
          </p:nvPr>
        </p:nvSpPr>
        <p:spPr>
          <a:xfrm>
            <a:off x="376238" y="651600"/>
            <a:ext cx="8391525" cy="75725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rgbClr val="575757"/>
              </a:buClr>
              <a:buSzPts val="2000"/>
              <a:buNone/>
              <a:defRPr sz="2000" b="0">
                <a:solidFill>
                  <a:srgbClr val="575757"/>
                </a:solidFill>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97" name="Google Shape;97;p26"/>
          <p:cNvSpPr txBox="1">
            <a:spLocks noGrp="1"/>
          </p:cNvSpPr>
          <p:nvPr>
            <p:ph type="title"/>
          </p:nvPr>
        </p:nvSpPr>
        <p:spPr>
          <a:xfrm>
            <a:off x="376237" y="317499"/>
            <a:ext cx="8391525" cy="698501"/>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20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6"/>
          <p:cNvSpPr>
            <a:spLocks noGrp="1"/>
          </p:cNvSpPr>
          <p:nvPr>
            <p:ph type="chart" idx="2"/>
          </p:nvPr>
        </p:nvSpPr>
        <p:spPr>
          <a:xfrm>
            <a:off x="378000" y="2051999"/>
            <a:ext cx="2662162" cy="4069014"/>
          </a:xfrm>
          <a:prstGeom prst="rect">
            <a:avLst/>
          </a:prstGeom>
          <a:noFill/>
          <a:ln>
            <a:noFill/>
          </a:ln>
        </p:spPr>
        <p:txBody>
          <a:bodyPr spcFirstLastPara="1" wrap="square" lIns="0" tIns="0" rIns="0" bIns="0" anchor="t" anchorCtr="0">
            <a:normAutofit/>
          </a:bodyPr>
          <a:lstStyle>
            <a:lvl1pPr marR="0" lvl="0" algn="l" rtl="0">
              <a:spcBef>
                <a:spcPts val="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99" name="Google Shape;99;p26"/>
          <p:cNvSpPr txBox="1">
            <a:spLocks noGrp="1"/>
          </p:cNvSpPr>
          <p:nvPr>
            <p:ph type="body" idx="3"/>
          </p:nvPr>
        </p:nvSpPr>
        <p:spPr>
          <a:xfrm>
            <a:off x="376237" y="1665289"/>
            <a:ext cx="2671763" cy="392112"/>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800"/>
              <a:buNone/>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00" name="Google Shape;100;p26"/>
          <p:cNvSpPr>
            <a:spLocks noGrp="1"/>
          </p:cNvSpPr>
          <p:nvPr>
            <p:ph type="chart" idx="4"/>
          </p:nvPr>
        </p:nvSpPr>
        <p:spPr>
          <a:xfrm>
            <a:off x="3227388" y="2051999"/>
            <a:ext cx="2671212" cy="4069014"/>
          </a:xfrm>
          <a:prstGeom prst="rect">
            <a:avLst/>
          </a:prstGeom>
          <a:noFill/>
          <a:ln>
            <a:noFill/>
          </a:ln>
        </p:spPr>
        <p:txBody>
          <a:bodyPr spcFirstLastPara="1" wrap="square" lIns="0" tIns="0" rIns="0" bIns="0" anchor="t" anchorCtr="0">
            <a:normAutofit/>
          </a:bodyPr>
          <a:lstStyle>
            <a:lvl1pPr marR="0" lvl="0" algn="l" rtl="0">
              <a:spcBef>
                <a:spcPts val="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101" name="Google Shape;101;p26"/>
          <p:cNvSpPr txBox="1">
            <a:spLocks noGrp="1"/>
          </p:cNvSpPr>
          <p:nvPr>
            <p:ph type="body" idx="5"/>
          </p:nvPr>
        </p:nvSpPr>
        <p:spPr>
          <a:xfrm>
            <a:off x="3227388" y="1665289"/>
            <a:ext cx="2671211" cy="392112"/>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800"/>
              <a:buNone/>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02" name="Google Shape;102;p26"/>
          <p:cNvSpPr>
            <a:spLocks noGrp="1"/>
          </p:cNvSpPr>
          <p:nvPr>
            <p:ph type="chart" idx="6"/>
          </p:nvPr>
        </p:nvSpPr>
        <p:spPr>
          <a:xfrm>
            <a:off x="6094797" y="2051999"/>
            <a:ext cx="2672965" cy="4069014"/>
          </a:xfrm>
          <a:prstGeom prst="rect">
            <a:avLst/>
          </a:prstGeom>
          <a:noFill/>
          <a:ln>
            <a:noFill/>
          </a:ln>
        </p:spPr>
        <p:txBody>
          <a:bodyPr spcFirstLastPara="1" wrap="square" lIns="0" tIns="0" rIns="0" bIns="0" anchor="t" anchorCtr="0">
            <a:normAutofit/>
          </a:bodyPr>
          <a:lstStyle>
            <a:lvl1pPr marR="0" lvl="0" algn="l" rtl="0">
              <a:spcBef>
                <a:spcPts val="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103" name="Google Shape;103;p26"/>
          <p:cNvSpPr txBox="1">
            <a:spLocks noGrp="1"/>
          </p:cNvSpPr>
          <p:nvPr>
            <p:ph type="body" idx="7"/>
          </p:nvPr>
        </p:nvSpPr>
        <p:spPr>
          <a:xfrm>
            <a:off x="6094797" y="1659145"/>
            <a:ext cx="2672966" cy="398256"/>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800"/>
              <a:buNone/>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04" name="Google Shape;104;p26"/>
          <p:cNvSpPr txBox="1">
            <a:spLocks noGrp="1"/>
          </p:cNvSpPr>
          <p:nvPr>
            <p:ph type="body" idx="8"/>
          </p:nvPr>
        </p:nvSpPr>
        <p:spPr>
          <a:xfrm>
            <a:off x="376237" y="6121013"/>
            <a:ext cx="8374064" cy="260737"/>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900"/>
              <a:buNone/>
              <a:defRPr sz="900"/>
            </a:lvl1pPr>
            <a:lvl2pPr marL="914400" lvl="1" indent="-228600" algn="l">
              <a:spcBef>
                <a:spcPts val="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columns of text">
  <p:cSld name="2 columns of text">
    <p:spTree>
      <p:nvGrpSpPr>
        <p:cNvPr id="1" name="Shape 105"/>
        <p:cNvGrpSpPr/>
        <p:nvPr/>
      </p:nvGrpSpPr>
      <p:grpSpPr>
        <a:xfrm>
          <a:off x="0" y="0"/>
          <a:ext cx="0" cy="0"/>
          <a:chOff x="0" y="0"/>
          <a:chExt cx="0" cy="0"/>
        </a:xfrm>
      </p:grpSpPr>
      <p:sp>
        <p:nvSpPr>
          <p:cNvPr id="106" name="Google Shape;106;p27"/>
          <p:cNvSpPr txBox="1">
            <a:spLocks noGrp="1"/>
          </p:cNvSpPr>
          <p:nvPr>
            <p:ph type="title"/>
          </p:nvPr>
        </p:nvSpPr>
        <p:spPr>
          <a:xfrm>
            <a:off x="376238" y="317499"/>
            <a:ext cx="8402002" cy="698501"/>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20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27"/>
          <p:cNvSpPr txBox="1">
            <a:spLocks noGrp="1"/>
          </p:cNvSpPr>
          <p:nvPr>
            <p:ph type="body" idx="1"/>
          </p:nvPr>
        </p:nvSpPr>
        <p:spPr>
          <a:xfrm>
            <a:off x="376238" y="651600"/>
            <a:ext cx="8402002" cy="75725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rgbClr val="575757"/>
              </a:buClr>
              <a:buSzPts val="2000"/>
              <a:buNone/>
              <a:defRPr sz="2000" b="0">
                <a:solidFill>
                  <a:srgbClr val="575757"/>
                </a:solidFill>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08" name="Google Shape;108;p27"/>
          <p:cNvSpPr txBox="1">
            <a:spLocks noGrp="1"/>
          </p:cNvSpPr>
          <p:nvPr>
            <p:ph type="body" idx="2"/>
          </p:nvPr>
        </p:nvSpPr>
        <p:spPr>
          <a:xfrm>
            <a:off x="376238" y="1665288"/>
            <a:ext cx="3979184" cy="4716461"/>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100"/>
              <a:buNone/>
              <a:defRPr/>
            </a:lvl1pPr>
            <a:lvl2pPr marL="914400" lvl="1" indent="-228600" algn="l">
              <a:spcBef>
                <a:spcPts val="1000"/>
              </a:spcBef>
              <a:spcAft>
                <a:spcPts val="0"/>
              </a:spcAft>
              <a:buClr>
                <a:schemeClr val="dk1"/>
              </a:buClr>
              <a:buSzPts val="1100"/>
              <a:buNone/>
              <a:defRPr/>
            </a:lvl2pPr>
            <a:lvl3pPr marL="1371600" lvl="2" indent="-298450" algn="l">
              <a:spcBef>
                <a:spcPts val="1000"/>
              </a:spcBef>
              <a:spcAft>
                <a:spcPts val="0"/>
              </a:spcAft>
              <a:buClr>
                <a:schemeClr val="dk1"/>
              </a:buClr>
              <a:buSzPts val="1100"/>
              <a:buChar char="•"/>
              <a:defRPr/>
            </a:lvl3pPr>
            <a:lvl4pPr marL="1828800" lvl="3" indent="-298450" algn="l">
              <a:spcBef>
                <a:spcPts val="1000"/>
              </a:spcBef>
              <a:spcAft>
                <a:spcPts val="0"/>
              </a:spcAft>
              <a:buClr>
                <a:schemeClr val="dk1"/>
              </a:buClr>
              <a:buSzPts val="1100"/>
              <a:buChar char="−"/>
              <a:defRPr/>
            </a:lvl4pPr>
            <a:lvl5pPr marL="2286000" lvl="4" indent="-298450" algn="l">
              <a:spcBef>
                <a:spcPts val="1000"/>
              </a:spcBef>
              <a:spcAft>
                <a:spcPts val="0"/>
              </a:spcAft>
              <a:buClr>
                <a:schemeClr val="dk1"/>
              </a:buClr>
              <a:buSzPts val="11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09" name="Google Shape;109;p27"/>
          <p:cNvSpPr txBox="1">
            <a:spLocks noGrp="1"/>
          </p:cNvSpPr>
          <p:nvPr>
            <p:ph type="body" idx="3"/>
          </p:nvPr>
        </p:nvSpPr>
        <p:spPr>
          <a:xfrm>
            <a:off x="4786154" y="1665288"/>
            <a:ext cx="3992086" cy="4716461"/>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100"/>
              <a:buNone/>
              <a:defRPr/>
            </a:lvl1pPr>
            <a:lvl2pPr marL="914400" lvl="1" indent="-228600" algn="l">
              <a:spcBef>
                <a:spcPts val="1000"/>
              </a:spcBef>
              <a:spcAft>
                <a:spcPts val="0"/>
              </a:spcAft>
              <a:buClr>
                <a:schemeClr val="dk1"/>
              </a:buClr>
              <a:buSzPts val="1100"/>
              <a:buNone/>
              <a:defRPr/>
            </a:lvl2pPr>
            <a:lvl3pPr marL="1371600" lvl="2" indent="-298450" algn="l">
              <a:spcBef>
                <a:spcPts val="1000"/>
              </a:spcBef>
              <a:spcAft>
                <a:spcPts val="0"/>
              </a:spcAft>
              <a:buClr>
                <a:schemeClr val="dk1"/>
              </a:buClr>
              <a:buSzPts val="1100"/>
              <a:buChar char="•"/>
              <a:defRPr/>
            </a:lvl3pPr>
            <a:lvl4pPr marL="1828800" lvl="3" indent="-298450" algn="l">
              <a:spcBef>
                <a:spcPts val="1000"/>
              </a:spcBef>
              <a:spcAft>
                <a:spcPts val="0"/>
              </a:spcAft>
              <a:buClr>
                <a:schemeClr val="dk1"/>
              </a:buClr>
              <a:buSzPts val="1100"/>
              <a:buChar char="−"/>
              <a:defRPr/>
            </a:lvl4pPr>
            <a:lvl5pPr marL="2286000" lvl="4" indent="-298450" algn="l">
              <a:spcBef>
                <a:spcPts val="1000"/>
              </a:spcBef>
              <a:spcAft>
                <a:spcPts val="0"/>
              </a:spcAft>
              <a:buClr>
                <a:schemeClr val="dk1"/>
              </a:buClr>
              <a:buSzPts val="11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 columns - large">
  <p:cSld name="2 columns - large">
    <p:spTree>
      <p:nvGrpSpPr>
        <p:cNvPr id="1" name="Shape 110"/>
        <p:cNvGrpSpPr/>
        <p:nvPr/>
      </p:nvGrpSpPr>
      <p:grpSpPr>
        <a:xfrm>
          <a:off x="0" y="0"/>
          <a:ext cx="0" cy="0"/>
          <a:chOff x="0" y="0"/>
          <a:chExt cx="0" cy="0"/>
        </a:xfrm>
      </p:grpSpPr>
      <p:sp>
        <p:nvSpPr>
          <p:cNvPr id="111" name="Google Shape;111;p28"/>
          <p:cNvSpPr txBox="1">
            <a:spLocks noGrp="1"/>
          </p:cNvSpPr>
          <p:nvPr>
            <p:ph type="body" idx="1"/>
          </p:nvPr>
        </p:nvSpPr>
        <p:spPr>
          <a:xfrm>
            <a:off x="376237" y="651600"/>
            <a:ext cx="8391525" cy="75725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rgbClr val="575757"/>
              </a:buClr>
              <a:buSzPts val="2000"/>
              <a:buNone/>
              <a:defRPr sz="2000" b="0">
                <a:solidFill>
                  <a:srgbClr val="575757"/>
                </a:solidFill>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12" name="Google Shape;112;p28"/>
          <p:cNvSpPr txBox="1">
            <a:spLocks noGrp="1"/>
          </p:cNvSpPr>
          <p:nvPr>
            <p:ph type="title"/>
          </p:nvPr>
        </p:nvSpPr>
        <p:spPr>
          <a:xfrm>
            <a:off x="376237" y="317500"/>
            <a:ext cx="8391525" cy="6985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20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8"/>
          <p:cNvSpPr txBox="1">
            <a:spLocks noGrp="1"/>
          </p:cNvSpPr>
          <p:nvPr>
            <p:ph type="body" idx="2"/>
          </p:nvPr>
        </p:nvSpPr>
        <p:spPr>
          <a:xfrm>
            <a:off x="376237" y="1665288"/>
            <a:ext cx="3979185" cy="4716461"/>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600"/>
              <a:buNone/>
              <a:defRPr sz="1600"/>
            </a:lvl1pPr>
            <a:lvl2pPr marL="914400" lvl="1" indent="-228600" algn="l">
              <a:spcBef>
                <a:spcPts val="1000"/>
              </a:spcBef>
              <a:spcAft>
                <a:spcPts val="0"/>
              </a:spcAft>
              <a:buClr>
                <a:schemeClr val="dk1"/>
              </a:buClr>
              <a:buSzPts val="1600"/>
              <a:buNone/>
              <a:defRPr sz="1600"/>
            </a:lvl2pPr>
            <a:lvl3pPr marL="1371600" lvl="2" indent="-330200" algn="l">
              <a:spcBef>
                <a:spcPts val="1000"/>
              </a:spcBef>
              <a:spcAft>
                <a:spcPts val="0"/>
              </a:spcAft>
              <a:buClr>
                <a:schemeClr val="dk1"/>
              </a:buClr>
              <a:buSzPts val="1600"/>
              <a:buChar char="•"/>
              <a:defRPr sz="1600"/>
            </a:lvl3pPr>
            <a:lvl4pPr marL="1828800" lvl="3" indent="-330200" algn="l">
              <a:spcBef>
                <a:spcPts val="1000"/>
              </a:spcBef>
              <a:spcAft>
                <a:spcPts val="0"/>
              </a:spcAft>
              <a:buClr>
                <a:schemeClr val="dk1"/>
              </a:buClr>
              <a:buSzPts val="1600"/>
              <a:buChar char="−"/>
              <a:defRPr sz="1600"/>
            </a:lvl4pPr>
            <a:lvl5pPr marL="2286000" lvl="4" indent="-298450" algn="l">
              <a:spcBef>
                <a:spcPts val="1000"/>
              </a:spcBef>
              <a:spcAft>
                <a:spcPts val="0"/>
              </a:spcAft>
              <a:buClr>
                <a:schemeClr val="dk1"/>
              </a:buClr>
              <a:buSzPts val="1100"/>
              <a:buChar char="−"/>
              <a:defRPr/>
            </a:lvl5pPr>
            <a:lvl6pPr marL="2743200" lvl="5" indent="-330200" algn="l">
              <a:spcBef>
                <a:spcPts val="1000"/>
              </a:spcBef>
              <a:spcAft>
                <a:spcPts val="0"/>
              </a:spcAft>
              <a:buClr>
                <a:schemeClr val="dk1"/>
              </a:buClr>
              <a:buSzPts val="1600"/>
              <a:buChar char="−"/>
              <a:defRPr sz="1600"/>
            </a:lvl6pPr>
            <a:lvl7pPr marL="3200400" lvl="6" indent="-330200" algn="l">
              <a:spcBef>
                <a:spcPts val="1000"/>
              </a:spcBef>
              <a:spcAft>
                <a:spcPts val="0"/>
              </a:spcAft>
              <a:buClr>
                <a:schemeClr val="dk1"/>
              </a:buClr>
              <a:buSzPts val="1600"/>
              <a:buChar char="−"/>
              <a:defRPr sz="1600"/>
            </a:lvl7pPr>
            <a:lvl8pPr marL="3657600" lvl="7" indent="-330200" algn="l">
              <a:spcBef>
                <a:spcPts val="1000"/>
              </a:spcBef>
              <a:spcAft>
                <a:spcPts val="0"/>
              </a:spcAft>
              <a:buClr>
                <a:schemeClr val="dk1"/>
              </a:buClr>
              <a:buSzPts val="1600"/>
              <a:buChar char="−"/>
              <a:defRPr sz="1600"/>
            </a:lvl8pPr>
            <a:lvl9pPr marL="4114800" lvl="8" indent="-330200" algn="l">
              <a:spcBef>
                <a:spcPts val="1000"/>
              </a:spcBef>
              <a:spcAft>
                <a:spcPts val="1000"/>
              </a:spcAft>
              <a:buClr>
                <a:schemeClr val="dk1"/>
              </a:buClr>
              <a:buSzPts val="1600"/>
              <a:buChar char="−"/>
              <a:defRPr sz="1600"/>
            </a:lvl9pPr>
          </a:lstStyle>
          <a:p>
            <a:endParaRPr/>
          </a:p>
        </p:txBody>
      </p:sp>
      <p:sp>
        <p:nvSpPr>
          <p:cNvPr id="114" name="Google Shape;114;p28"/>
          <p:cNvSpPr txBox="1">
            <a:spLocks noGrp="1"/>
          </p:cNvSpPr>
          <p:nvPr>
            <p:ph type="body" idx="3"/>
          </p:nvPr>
        </p:nvSpPr>
        <p:spPr>
          <a:xfrm>
            <a:off x="4787999" y="1665288"/>
            <a:ext cx="3979763" cy="4716461"/>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600"/>
              <a:buNone/>
              <a:defRPr sz="1600"/>
            </a:lvl1pPr>
            <a:lvl2pPr marL="914400" lvl="1" indent="-228600" algn="l">
              <a:spcBef>
                <a:spcPts val="1000"/>
              </a:spcBef>
              <a:spcAft>
                <a:spcPts val="0"/>
              </a:spcAft>
              <a:buClr>
                <a:schemeClr val="dk1"/>
              </a:buClr>
              <a:buSzPts val="1600"/>
              <a:buNone/>
              <a:defRPr sz="1600"/>
            </a:lvl2pPr>
            <a:lvl3pPr marL="1371600" lvl="2" indent="-330200" algn="l">
              <a:spcBef>
                <a:spcPts val="1000"/>
              </a:spcBef>
              <a:spcAft>
                <a:spcPts val="0"/>
              </a:spcAft>
              <a:buClr>
                <a:schemeClr val="dk1"/>
              </a:buClr>
              <a:buSzPts val="1600"/>
              <a:buChar char="•"/>
              <a:defRPr sz="1600"/>
            </a:lvl3pPr>
            <a:lvl4pPr marL="1828800" lvl="3" indent="-330200" algn="l">
              <a:spcBef>
                <a:spcPts val="1000"/>
              </a:spcBef>
              <a:spcAft>
                <a:spcPts val="0"/>
              </a:spcAft>
              <a:buClr>
                <a:schemeClr val="dk1"/>
              </a:buClr>
              <a:buSzPts val="1600"/>
              <a:buChar char="−"/>
              <a:defRPr sz="1600"/>
            </a:lvl4pPr>
            <a:lvl5pPr marL="2286000" lvl="4" indent="-298450" algn="l">
              <a:spcBef>
                <a:spcPts val="1000"/>
              </a:spcBef>
              <a:spcAft>
                <a:spcPts val="0"/>
              </a:spcAft>
              <a:buClr>
                <a:schemeClr val="dk1"/>
              </a:buClr>
              <a:buSzPts val="1100"/>
              <a:buChar char="−"/>
              <a:defRPr/>
            </a:lvl5pPr>
            <a:lvl6pPr marL="2743200" lvl="5" indent="-330200" algn="l">
              <a:spcBef>
                <a:spcPts val="1000"/>
              </a:spcBef>
              <a:spcAft>
                <a:spcPts val="0"/>
              </a:spcAft>
              <a:buClr>
                <a:schemeClr val="dk1"/>
              </a:buClr>
              <a:buSzPts val="1600"/>
              <a:buChar char="−"/>
              <a:defRPr sz="1600"/>
            </a:lvl6pPr>
            <a:lvl7pPr marL="3200400" lvl="6" indent="-330200" algn="l">
              <a:spcBef>
                <a:spcPts val="1000"/>
              </a:spcBef>
              <a:spcAft>
                <a:spcPts val="0"/>
              </a:spcAft>
              <a:buClr>
                <a:schemeClr val="dk1"/>
              </a:buClr>
              <a:buSzPts val="1600"/>
              <a:buChar char="−"/>
              <a:defRPr sz="1600"/>
            </a:lvl7pPr>
            <a:lvl8pPr marL="3657600" lvl="7" indent="-330200" algn="l">
              <a:spcBef>
                <a:spcPts val="1000"/>
              </a:spcBef>
              <a:spcAft>
                <a:spcPts val="0"/>
              </a:spcAft>
              <a:buClr>
                <a:schemeClr val="dk1"/>
              </a:buClr>
              <a:buSzPts val="1600"/>
              <a:buChar char="−"/>
              <a:defRPr sz="1600"/>
            </a:lvl8pPr>
            <a:lvl9pPr marL="4114800" lvl="8" indent="-330200" algn="l">
              <a:spcBef>
                <a:spcPts val="1000"/>
              </a:spcBef>
              <a:spcAft>
                <a:spcPts val="1000"/>
              </a:spcAft>
              <a:buClr>
                <a:schemeClr val="dk1"/>
              </a:buClr>
              <a:buSzPts val="1600"/>
              <a:buChar char="−"/>
              <a:defRPr sz="1600"/>
            </a:lvl9pPr>
          </a:lstStyle>
          <a:p>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 and chart">
  <p:cSld name="Text and chart">
    <p:spTree>
      <p:nvGrpSpPr>
        <p:cNvPr id="1" name="Shape 115"/>
        <p:cNvGrpSpPr/>
        <p:nvPr/>
      </p:nvGrpSpPr>
      <p:grpSpPr>
        <a:xfrm>
          <a:off x="0" y="0"/>
          <a:ext cx="0" cy="0"/>
          <a:chOff x="0" y="0"/>
          <a:chExt cx="0" cy="0"/>
        </a:xfrm>
      </p:grpSpPr>
      <p:sp>
        <p:nvSpPr>
          <p:cNvPr id="116" name="Google Shape;116;p29"/>
          <p:cNvSpPr txBox="1">
            <a:spLocks noGrp="1"/>
          </p:cNvSpPr>
          <p:nvPr>
            <p:ph type="body" idx="1"/>
          </p:nvPr>
        </p:nvSpPr>
        <p:spPr>
          <a:xfrm>
            <a:off x="376239" y="1665288"/>
            <a:ext cx="4016374" cy="4455725"/>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100"/>
              <a:buNone/>
              <a:defRPr/>
            </a:lvl1pPr>
            <a:lvl2pPr marL="914400" lvl="1" indent="-228600" algn="l">
              <a:spcBef>
                <a:spcPts val="1000"/>
              </a:spcBef>
              <a:spcAft>
                <a:spcPts val="0"/>
              </a:spcAft>
              <a:buClr>
                <a:schemeClr val="dk1"/>
              </a:buClr>
              <a:buSzPts val="1100"/>
              <a:buNone/>
              <a:defRPr/>
            </a:lvl2pPr>
            <a:lvl3pPr marL="1371600" lvl="2" indent="-298450" algn="l">
              <a:spcBef>
                <a:spcPts val="1000"/>
              </a:spcBef>
              <a:spcAft>
                <a:spcPts val="0"/>
              </a:spcAft>
              <a:buClr>
                <a:schemeClr val="dk1"/>
              </a:buClr>
              <a:buSzPts val="1100"/>
              <a:buChar char="•"/>
              <a:defRPr/>
            </a:lvl3pPr>
            <a:lvl4pPr marL="1828800" lvl="3" indent="-298450" algn="l">
              <a:spcBef>
                <a:spcPts val="1000"/>
              </a:spcBef>
              <a:spcAft>
                <a:spcPts val="0"/>
              </a:spcAft>
              <a:buClr>
                <a:schemeClr val="dk1"/>
              </a:buClr>
              <a:buSzPts val="1100"/>
              <a:buChar char="−"/>
              <a:defRPr/>
            </a:lvl4pPr>
            <a:lvl5pPr marL="2286000" lvl="4" indent="-298450" algn="l">
              <a:spcBef>
                <a:spcPts val="1000"/>
              </a:spcBef>
              <a:spcAft>
                <a:spcPts val="0"/>
              </a:spcAft>
              <a:buClr>
                <a:schemeClr val="dk1"/>
              </a:buClr>
              <a:buSzPts val="11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17" name="Google Shape;117;p29"/>
          <p:cNvSpPr>
            <a:spLocks noGrp="1"/>
          </p:cNvSpPr>
          <p:nvPr>
            <p:ph type="chart" idx="2"/>
          </p:nvPr>
        </p:nvSpPr>
        <p:spPr>
          <a:xfrm>
            <a:off x="4755917" y="2125013"/>
            <a:ext cx="4011846" cy="3996000"/>
          </a:xfrm>
          <a:prstGeom prst="rect">
            <a:avLst/>
          </a:prstGeom>
          <a:noFill/>
          <a:ln>
            <a:noFill/>
          </a:ln>
        </p:spPr>
        <p:txBody>
          <a:bodyPr spcFirstLastPara="1" wrap="square" lIns="0" tIns="0" rIns="0" bIns="0" anchor="t" anchorCtr="0">
            <a:normAutofit/>
          </a:bodyPr>
          <a:lstStyle>
            <a:lvl1pPr marR="0" lvl="0" algn="l" rtl="0">
              <a:spcBef>
                <a:spcPts val="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118" name="Google Shape;118;p29"/>
          <p:cNvSpPr txBox="1">
            <a:spLocks noGrp="1"/>
          </p:cNvSpPr>
          <p:nvPr>
            <p:ph type="body" idx="3"/>
          </p:nvPr>
        </p:nvSpPr>
        <p:spPr>
          <a:xfrm>
            <a:off x="4755917" y="1665288"/>
            <a:ext cx="4011846" cy="420687"/>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800"/>
              <a:buNone/>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19" name="Google Shape;119;p29"/>
          <p:cNvSpPr txBox="1">
            <a:spLocks noGrp="1"/>
          </p:cNvSpPr>
          <p:nvPr>
            <p:ph type="body" idx="4"/>
          </p:nvPr>
        </p:nvSpPr>
        <p:spPr>
          <a:xfrm>
            <a:off x="376237" y="651600"/>
            <a:ext cx="8391525" cy="75725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rgbClr val="575757"/>
              </a:buClr>
              <a:buSzPts val="2000"/>
              <a:buNone/>
              <a:defRPr sz="2000" b="0">
                <a:solidFill>
                  <a:srgbClr val="575757"/>
                </a:solidFill>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20" name="Google Shape;120;p29"/>
          <p:cNvSpPr txBox="1">
            <a:spLocks noGrp="1"/>
          </p:cNvSpPr>
          <p:nvPr>
            <p:ph type="title"/>
          </p:nvPr>
        </p:nvSpPr>
        <p:spPr>
          <a:xfrm>
            <a:off x="376237" y="317499"/>
            <a:ext cx="8391525" cy="698501"/>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20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9"/>
          <p:cNvSpPr txBox="1">
            <a:spLocks noGrp="1"/>
          </p:cNvSpPr>
          <p:nvPr>
            <p:ph type="body" idx="5"/>
          </p:nvPr>
        </p:nvSpPr>
        <p:spPr>
          <a:xfrm>
            <a:off x="376237" y="6121013"/>
            <a:ext cx="8391525" cy="260737"/>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900"/>
              <a:buNone/>
              <a:defRPr sz="900"/>
            </a:lvl1pPr>
            <a:lvl2pPr marL="914400" lvl="1" indent="-228600" algn="l">
              <a:spcBef>
                <a:spcPts val="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 chart">
  <p:cSld name="2 chart">
    <p:spTree>
      <p:nvGrpSpPr>
        <p:cNvPr id="1" name="Shape 122"/>
        <p:cNvGrpSpPr/>
        <p:nvPr/>
      </p:nvGrpSpPr>
      <p:grpSpPr>
        <a:xfrm>
          <a:off x="0" y="0"/>
          <a:ext cx="0" cy="0"/>
          <a:chOff x="0" y="0"/>
          <a:chExt cx="0" cy="0"/>
        </a:xfrm>
      </p:grpSpPr>
      <p:sp>
        <p:nvSpPr>
          <p:cNvPr id="123" name="Google Shape;123;p30"/>
          <p:cNvSpPr>
            <a:spLocks noGrp="1"/>
          </p:cNvSpPr>
          <p:nvPr>
            <p:ph type="chart" idx="2"/>
          </p:nvPr>
        </p:nvSpPr>
        <p:spPr>
          <a:xfrm>
            <a:off x="4755915" y="2125013"/>
            <a:ext cx="4011847" cy="3996000"/>
          </a:xfrm>
          <a:prstGeom prst="rect">
            <a:avLst/>
          </a:prstGeom>
          <a:noFill/>
          <a:ln>
            <a:noFill/>
          </a:ln>
        </p:spPr>
        <p:txBody>
          <a:bodyPr spcFirstLastPara="1" wrap="square" lIns="0" tIns="0" rIns="0" bIns="0" anchor="t" anchorCtr="0">
            <a:normAutofit/>
          </a:bodyPr>
          <a:lstStyle>
            <a:lvl1pPr marR="0" lvl="0" algn="l" rtl="0">
              <a:spcBef>
                <a:spcPts val="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124" name="Google Shape;124;p30"/>
          <p:cNvSpPr txBox="1">
            <a:spLocks noGrp="1"/>
          </p:cNvSpPr>
          <p:nvPr>
            <p:ph type="body" idx="1"/>
          </p:nvPr>
        </p:nvSpPr>
        <p:spPr>
          <a:xfrm>
            <a:off x="4755916" y="1665288"/>
            <a:ext cx="4011847" cy="420687"/>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800"/>
              <a:buNone/>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25" name="Google Shape;125;p30"/>
          <p:cNvSpPr txBox="1">
            <a:spLocks noGrp="1"/>
          </p:cNvSpPr>
          <p:nvPr>
            <p:ph type="body" idx="3"/>
          </p:nvPr>
        </p:nvSpPr>
        <p:spPr>
          <a:xfrm>
            <a:off x="376237" y="651600"/>
            <a:ext cx="8391525" cy="75725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rgbClr val="575757"/>
              </a:buClr>
              <a:buSzPts val="2000"/>
              <a:buNone/>
              <a:defRPr sz="2000" b="0">
                <a:solidFill>
                  <a:srgbClr val="575757"/>
                </a:solidFill>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26" name="Google Shape;126;p30"/>
          <p:cNvSpPr txBox="1">
            <a:spLocks noGrp="1"/>
          </p:cNvSpPr>
          <p:nvPr>
            <p:ph type="title"/>
          </p:nvPr>
        </p:nvSpPr>
        <p:spPr>
          <a:xfrm>
            <a:off x="376237" y="317499"/>
            <a:ext cx="8391525" cy="698501"/>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20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30"/>
          <p:cNvSpPr txBox="1">
            <a:spLocks noGrp="1"/>
          </p:cNvSpPr>
          <p:nvPr>
            <p:ph type="body" idx="4"/>
          </p:nvPr>
        </p:nvSpPr>
        <p:spPr>
          <a:xfrm>
            <a:off x="376237" y="6121013"/>
            <a:ext cx="8374064" cy="260737"/>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900"/>
              <a:buNone/>
              <a:defRPr sz="900"/>
            </a:lvl1pPr>
            <a:lvl2pPr marL="914400" lvl="1" indent="-228600" algn="l">
              <a:spcBef>
                <a:spcPts val="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28" name="Google Shape;128;p30"/>
          <p:cNvSpPr>
            <a:spLocks noGrp="1"/>
          </p:cNvSpPr>
          <p:nvPr>
            <p:ph type="chart" idx="5"/>
          </p:nvPr>
        </p:nvSpPr>
        <p:spPr>
          <a:xfrm>
            <a:off x="376238" y="2125013"/>
            <a:ext cx="4004297" cy="3996000"/>
          </a:xfrm>
          <a:prstGeom prst="rect">
            <a:avLst/>
          </a:prstGeom>
          <a:noFill/>
          <a:ln>
            <a:noFill/>
          </a:ln>
        </p:spPr>
        <p:txBody>
          <a:bodyPr spcFirstLastPara="1" wrap="square" lIns="0" tIns="0" rIns="0" bIns="0" anchor="t" anchorCtr="0">
            <a:normAutofit/>
          </a:bodyPr>
          <a:lstStyle>
            <a:lvl1pPr marR="0" lvl="0" algn="l" rtl="0">
              <a:spcBef>
                <a:spcPts val="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129" name="Google Shape;129;p30"/>
          <p:cNvSpPr txBox="1">
            <a:spLocks noGrp="1"/>
          </p:cNvSpPr>
          <p:nvPr>
            <p:ph type="body" idx="6"/>
          </p:nvPr>
        </p:nvSpPr>
        <p:spPr>
          <a:xfrm>
            <a:off x="376237" y="1665288"/>
            <a:ext cx="4004298" cy="420687"/>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800"/>
              <a:buNone/>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 column content">
  <p:cSld name="2 column content">
    <p:spTree>
      <p:nvGrpSpPr>
        <p:cNvPr id="1" name="Shape 130"/>
        <p:cNvGrpSpPr/>
        <p:nvPr/>
      </p:nvGrpSpPr>
      <p:grpSpPr>
        <a:xfrm>
          <a:off x="0" y="0"/>
          <a:ext cx="0" cy="0"/>
          <a:chOff x="0" y="0"/>
          <a:chExt cx="0" cy="0"/>
        </a:xfrm>
      </p:grpSpPr>
      <p:sp>
        <p:nvSpPr>
          <p:cNvPr id="131" name="Google Shape;131;p31"/>
          <p:cNvSpPr txBox="1">
            <a:spLocks noGrp="1"/>
          </p:cNvSpPr>
          <p:nvPr>
            <p:ph type="title"/>
          </p:nvPr>
        </p:nvSpPr>
        <p:spPr>
          <a:xfrm>
            <a:off x="376239" y="317499"/>
            <a:ext cx="8391524" cy="698501"/>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20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31"/>
          <p:cNvSpPr txBox="1">
            <a:spLocks noGrp="1"/>
          </p:cNvSpPr>
          <p:nvPr>
            <p:ph type="body" idx="1"/>
          </p:nvPr>
        </p:nvSpPr>
        <p:spPr>
          <a:xfrm>
            <a:off x="376237" y="1665288"/>
            <a:ext cx="3323893" cy="471646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100"/>
              <a:buNone/>
              <a:defRPr/>
            </a:lvl1pPr>
            <a:lvl2pPr marL="914400" lvl="1" indent="-228600" algn="l">
              <a:spcBef>
                <a:spcPts val="1000"/>
              </a:spcBef>
              <a:spcAft>
                <a:spcPts val="0"/>
              </a:spcAft>
              <a:buClr>
                <a:schemeClr val="dk1"/>
              </a:buClr>
              <a:buSzPts val="1100"/>
              <a:buNone/>
              <a:defRPr/>
            </a:lvl2pPr>
            <a:lvl3pPr marL="1371600" lvl="2" indent="-298450" algn="l">
              <a:spcBef>
                <a:spcPts val="1000"/>
              </a:spcBef>
              <a:spcAft>
                <a:spcPts val="0"/>
              </a:spcAft>
              <a:buClr>
                <a:schemeClr val="dk1"/>
              </a:buClr>
              <a:buSzPts val="1100"/>
              <a:buChar char="•"/>
              <a:defRPr/>
            </a:lvl3pPr>
            <a:lvl4pPr marL="1828800" lvl="3" indent="-298450" algn="l">
              <a:spcBef>
                <a:spcPts val="1000"/>
              </a:spcBef>
              <a:spcAft>
                <a:spcPts val="0"/>
              </a:spcAft>
              <a:buClr>
                <a:schemeClr val="dk1"/>
              </a:buClr>
              <a:buSzPts val="1100"/>
              <a:buChar char="−"/>
              <a:defRPr/>
            </a:lvl4pPr>
            <a:lvl5pPr marL="2286000" lvl="4" indent="-298450" algn="l">
              <a:spcBef>
                <a:spcPts val="1000"/>
              </a:spcBef>
              <a:spcAft>
                <a:spcPts val="0"/>
              </a:spcAft>
              <a:buClr>
                <a:schemeClr val="dk1"/>
              </a:buClr>
              <a:buSzPts val="11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33" name="Google Shape;133;p31"/>
          <p:cNvSpPr txBox="1">
            <a:spLocks noGrp="1"/>
          </p:cNvSpPr>
          <p:nvPr>
            <p:ph type="body" idx="2"/>
          </p:nvPr>
        </p:nvSpPr>
        <p:spPr>
          <a:xfrm>
            <a:off x="4087762" y="1700213"/>
            <a:ext cx="4680000" cy="4681537"/>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100"/>
              <a:buNone/>
              <a:defRPr/>
            </a:lvl1pPr>
            <a:lvl2pPr marL="914400" lvl="1" indent="-228600" algn="l">
              <a:spcBef>
                <a:spcPts val="1000"/>
              </a:spcBef>
              <a:spcAft>
                <a:spcPts val="0"/>
              </a:spcAft>
              <a:buClr>
                <a:schemeClr val="dk1"/>
              </a:buClr>
              <a:buSzPts val="1100"/>
              <a:buNone/>
              <a:defRPr/>
            </a:lvl2pPr>
            <a:lvl3pPr marL="1371600" lvl="2" indent="-298450" algn="l">
              <a:spcBef>
                <a:spcPts val="1000"/>
              </a:spcBef>
              <a:spcAft>
                <a:spcPts val="0"/>
              </a:spcAft>
              <a:buClr>
                <a:schemeClr val="dk1"/>
              </a:buClr>
              <a:buSzPts val="1100"/>
              <a:buChar char="•"/>
              <a:defRPr/>
            </a:lvl3pPr>
            <a:lvl4pPr marL="1828800" lvl="3" indent="-298450" algn="l">
              <a:spcBef>
                <a:spcPts val="1000"/>
              </a:spcBef>
              <a:spcAft>
                <a:spcPts val="0"/>
              </a:spcAft>
              <a:buClr>
                <a:schemeClr val="dk1"/>
              </a:buClr>
              <a:buSzPts val="1100"/>
              <a:buChar char="−"/>
              <a:defRPr/>
            </a:lvl4pPr>
            <a:lvl5pPr marL="2286000" lvl="4" indent="-298450" algn="l">
              <a:spcBef>
                <a:spcPts val="1000"/>
              </a:spcBef>
              <a:spcAft>
                <a:spcPts val="0"/>
              </a:spcAft>
              <a:buClr>
                <a:schemeClr val="dk1"/>
              </a:buClr>
              <a:buSzPts val="11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34" name="Google Shape;134;p31"/>
          <p:cNvSpPr txBox="1">
            <a:spLocks noGrp="1"/>
          </p:cNvSpPr>
          <p:nvPr>
            <p:ph type="body" idx="3"/>
          </p:nvPr>
        </p:nvSpPr>
        <p:spPr>
          <a:xfrm>
            <a:off x="376237" y="651600"/>
            <a:ext cx="8391525" cy="75725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rgbClr val="575757"/>
              </a:buClr>
              <a:buSzPts val="2000"/>
              <a:buNone/>
              <a:defRPr sz="2000" b="0">
                <a:solidFill>
                  <a:srgbClr val="575757"/>
                </a:solidFill>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 content with quote ">
  <p:cSld name="2 content with quote ">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376238" y="317500"/>
            <a:ext cx="8391525" cy="6985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20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32"/>
          <p:cNvSpPr txBox="1">
            <a:spLocks noGrp="1"/>
          </p:cNvSpPr>
          <p:nvPr>
            <p:ph type="body" idx="1"/>
          </p:nvPr>
        </p:nvSpPr>
        <p:spPr>
          <a:xfrm>
            <a:off x="5683411" y="1658680"/>
            <a:ext cx="3084351" cy="4723072"/>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accent3"/>
              </a:buClr>
              <a:buSzPts val="2200"/>
              <a:buNone/>
              <a:defRPr sz="2200">
                <a:solidFill>
                  <a:schemeClr val="accent3"/>
                </a:solidFill>
              </a:defRPr>
            </a:lvl1pPr>
            <a:lvl2pPr marL="914400" lvl="1" indent="-228600" algn="l">
              <a:spcBef>
                <a:spcPts val="1000"/>
              </a:spcBef>
              <a:spcAft>
                <a:spcPts val="0"/>
              </a:spcAft>
              <a:buClr>
                <a:schemeClr val="dk1"/>
              </a:buClr>
              <a:buSzPts val="1100"/>
              <a:buNone/>
              <a:defRPr/>
            </a:lvl2pPr>
            <a:lvl3pPr marL="1371600" lvl="2" indent="-298450" algn="l">
              <a:spcBef>
                <a:spcPts val="1000"/>
              </a:spcBef>
              <a:spcAft>
                <a:spcPts val="0"/>
              </a:spcAft>
              <a:buClr>
                <a:schemeClr val="dk1"/>
              </a:buClr>
              <a:buSzPts val="1100"/>
              <a:buChar char="•"/>
              <a:defRPr/>
            </a:lvl3pPr>
            <a:lvl4pPr marL="1828800" lvl="3" indent="-298450" algn="l">
              <a:spcBef>
                <a:spcPts val="1000"/>
              </a:spcBef>
              <a:spcAft>
                <a:spcPts val="0"/>
              </a:spcAft>
              <a:buClr>
                <a:schemeClr val="dk1"/>
              </a:buClr>
              <a:buSzPts val="1100"/>
              <a:buChar char="−"/>
              <a:defRPr/>
            </a:lvl4pPr>
            <a:lvl5pPr marL="2286000" lvl="4" indent="-298450" algn="l">
              <a:spcBef>
                <a:spcPts val="1000"/>
              </a:spcBef>
              <a:spcAft>
                <a:spcPts val="0"/>
              </a:spcAft>
              <a:buClr>
                <a:schemeClr val="dk1"/>
              </a:buClr>
              <a:buSzPts val="11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38" name="Google Shape;138;p32"/>
          <p:cNvSpPr txBox="1">
            <a:spLocks noGrp="1"/>
          </p:cNvSpPr>
          <p:nvPr>
            <p:ph type="body" idx="2"/>
          </p:nvPr>
        </p:nvSpPr>
        <p:spPr>
          <a:xfrm>
            <a:off x="376238" y="1665288"/>
            <a:ext cx="4879761" cy="4716462"/>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100"/>
              <a:buNone/>
              <a:defRPr/>
            </a:lvl1pPr>
            <a:lvl2pPr marL="914400" lvl="1" indent="-228600" algn="l">
              <a:spcBef>
                <a:spcPts val="1000"/>
              </a:spcBef>
              <a:spcAft>
                <a:spcPts val="0"/>
              </a:spcAft>
              <a:buClr>
                <a:schemeClr val="dk1"/>
              </a:buClr>
              <a:buSzPts val="1100"/>
              <a:buNone/>
              <a:defRPr/>
            </a:lvl2pPr>
            <a:lvl3pPr marL="1371600" lvl="2" indent="-298450" algn="l">
              <a:spcBef>
                <a:spcPts val="1000"/>
              </a:spcBef>
              <a:spcAft>
                <a:spcPts val="0"/>
              </a:spcAft>
              <a:buClr>
                <a:schemeClr val="dk1"/>
              </a:buClr>
              <a:buSzPts val="1100"/>
              <a:buChar char="•"/>
              <a:defRPr/>
            </a:lvl3pPr>
            <a:lvl4pPr marL="1828800" lvl="3" indent="-298450" algn="l">
              <a:spcBef>
                <a:spcPts val="1000"/>
              </a:spcBef>
              <a:spcAft>
                <a:spcPts val="0"/>
              </a:spcAft>
              <a:buClr>
                <a:schemeClr val="dk1"/>
              </a:buClr>
              <a:buSzPts val="1100"/>
              <a:buChar char="−"/>
              <a:defRPr/>
            </a:lvl4pPr>
            <a:lvl5pPr marL="2286000" lvl="4" indent="-298450" algn="l">
              <a:spcBef>
                <a:spcPts val="1000"/>
              </a:spcBef>
              <a:spcAft>
                <a:spcPts val="0"/>
              </a:spcAft>
              <a:buClr>
                <a:schemeClr val="dk1"/>
              </a:buClr>
              <a:buSzPts val="11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39" name="Google Shape;139;p32"/>
          <p:cNvSpPr txBox="1">
            <a:spLocks noGrp="1"/>
          </p:cNvSpPr>
          <p:nvPr>
            <p:ph type="body" idx="3"/>
          </p:nvPr>
        </p:nvSpPr>
        <p:spPr>
          <a:xfrm>
            <a:off x="376239" y="651600"/>
            <a:ext cx="8391524" cy="75725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rgbClr val="575757"/>
              </a:buClr>
              <a:buSzPts val="2000"/>
              <a:buNone/>
              <a:defRPr sz="2000" b="0">
                <a:solidFill>
                  <a:srgbClr val="575757"/>
                </a:solidFill>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Key statement white">
  <p:cSld name="Key statement white">
    <p:bg>
      <p:bgPr>
        <a:solidFill>
          <a:schemeClr val="lt1"/>
        </a:solidFill>
        <a:effectLst/>
      </p:bgPr>
    </p:bg>
    <p:spTree>
      <p:nvGrpSpPr>
        <p:cNvPr id="1" name="Shape 20"/>
        <p:cNvGrpSpPr/>
        <p:nvPr/>
      </p:nvGrpSpPr>
      <p:grpSpPr>
        <a:xfrm>
          <a:off x="0" y="0"/>
          <a:ext cx="0" cy="0"/>
          <a:chOff x="0" y="0"/>
          <a:chExt cx="0" cy="0"/>
        </a:xfrm>
      </p:grpSpPr>
      <p:sp>
        <p:nvSpPr>
          <p:cNvPr id="21" name="Google Shape;21;p15"/>
          <p:cNvSpPr txBox="1">
            <a:spLocks noGrp="1"/>
          </p:cNvSpPr>
          <p:nvPr>
            <p:ph type="body" idx="1"/>
          </p:nvPr>
        </p:nvSpPr>
        <p:spPr>
          <a:xfrm>
            <a:off x="376238" y="1628774"/>
            <a:ext cx="6958012" cy="4752975"/>
          </a:xfrm>
          <a:prstGeom prst="rect">
            <a:avLst/>
          </a:prstGeom>
          <a:noFill/>
          <a:ln>
            <a:noFill/>
          </a:ln>
        </p:spPr>
        <p:txBody>
          <a:bodyPr spcFirstLastPara="1" wrap="square" lIns="0" tIns="0" rIns="0" bIns="0" anchor="t" anchorCtr="0">
            <a:normAutofit/>
          </a:bodyPr>
          <a:lstStyle>
            <a:lvl1pPr marL="457200" lvl="0" indent="-228600" algn="l">
              <a:spcBef>
                <a:spcPts val="3600"/>
              </a:spcBef>
              <a:spcAft>
                <a:spcPts val="0"/>
              </a:spcAft>
              <a:buClr>
                <a:schemeClr val="dk1"/>
              </a:buClr>
              <a:buSzPts val="2200"/>
              <a:buNone/>
              <a:defRPr sz="2200">
                <a:solidFill>
                  <a:schemeClr val="dk1"/>
                </a:solidFill>
              </a:defRPr>
            </a:lvl1pPr>
            <a:lvl2pPr marL="914400" lvl="1" indent="-228600" algn="l">
              <a:spcBef>
                <a:spcPts val="1000"/>
              </a:spcBef>
              <a:spcAft>
                <a:spcPts val="0"/>
              </a:spcAft>
              <a:buClr>
                <a:schemeClr val="lt2"/>
              </a:buClr>
              <a:buSzPts val="3000"/>
              <a:buNone/>
              <a:defRPr sz="3000">
                <a:solidFill>
                  <a:schemeClr val="lt2"/>
                </a:solidFill>
              </a:defRPr>
            </a:lvl2pPr>
            <a:lvl3pPr marL="1371600" lvl="2" indent="-419100" algn="l">
              <a:spcBef>
                <a:spcPts val="1000"/>
              </a:spcBef>
              <a:spcAft>
                <a:spcPts val="0"/>
              </a:spcAft>
              <a:buClr>
                <a:schemeClr val="lt2"/>
              </a:buClr>
              <a:buSzPts val="3000"/>
              <a:buChar char="•"/>
              <a:defRPr sz="3000">
                <a:solidFill>
                  <a:schemeClr val="lt2"/>
                </a:solidFill>
              </a:defRPr>
            </a:lvl3pPr>
            <a:lvl4pPr marL="1828800" lvl="3" indent="-419100" algn="l">
              <a:spcBef>
                <a:spcPts val="1000"/>
              </a:spcBef>
              <a:spcAft>
                <a:spcPts val="0"/>
              </a:spcAft>
              <a:buClr>
                <a:schemeClr val="lt2"/>
              </a:buClr>
              <a:buSzPts val="3000"/>
              <a:buChar char="−"/>
              <a:defRPr sz="3000">
                <a:solidFill>
                  <a:schemeClr val="lt2"/>
                </a:solidFill>
              </a:defRPr>
            </a:lvl4pPr>
            <a:lvl5pPr marL="2286000" lvl="4" indent="-419100" algn="l">
              <a:spcBef>
                <a:spcPts val="1000"/>
              </a:spcBef>
              <a:spcAft>
                <a:spcPts val="0"/>
              </a:spcAft>
              <a:buClr>
                <a:schemeClr val="lt2"/>
              </a:buClr>
              <a:buSzPts val="3000"/>
              <a:buChar char="−"/>
              <a:defRPr sz="3000">
                <a:solidFill>
                  <a:schemeClr val="lt2"/>
                </a:solidFill>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eam profile">
  <p:cSld name="Team profile">
    <p:spTree>
      <p:nvGrpSpPr>
        <p:cNvPr id="1" name="Shape 140"/>
        <p:cNvGrpSpPr/>
        <p:nvPr/>
      </p:nvGrpSpPr>
      <p:grpSpPr>
        <a:xfrm>
          <a:off x="0" y="0"/>
          <a:ext cx="0" cy="0"/>
          <a:chOff x="0" y="0"/>
          <a:chExt cx="0" cy="0"/>
        </a:xfrm>
      </p:grpSpPr>
      <p:sp>
        <p:nvSpPr>
          <p:cNvPr id="141" name="Google Shape;141;p33"/>
          <p:cNvSpPr txBox="1">
            <a:spLocks noGrp="1"/>
          </p:cNvSpPr>
          <p:nvPr>
            <p:ph type="title"/>
          </p:nvPr>
        </p:nvSpPr>
        <p:spPr>
          <a:xfrm>
            <a:off x="376238" y="317500"/>
            <a:ext cx="8391525" cy="6985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33"/>
          <p:cNvSpPr>
            <a:spLocks noGrp="1"/>
          </p:cNvSpPr>
          <p:nvPr>
            <p:ph type="pic" idx="2"/>
          </p:nvPr>
        </p:nvSpPr>
        <p:spPr>
          <a:xfrm>
            <a:off x="376237" y="1700213"/>
            <a:ext cx="2034000" cy="12600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143" name="Google Shape;143;p33"/>
          <p:cNvSpPr>
            <a:spLocks noGrp="1"/>
          </p:cNvSpPr>
          <p:nvPr>
            <p:ph type="pic" idx="3"/>
          </p:nvPr>
        </p:nvSpPr>
        <p:spPr>
          <a:xfrm>
            <a:off x="2495412" y="1700213"/>
            <a:ext cx="2034000" cy="12600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144" name="Google Shape;144;p33"/>
          <p:cNvSpPr>
            <a:spLocks noGrp="1"/>
          </p:cNvSpPr>
          <p:nvPr>
            <p:ph type="pic" idx="4"/>
          </p:nvPr>
        </p:nvSpPr>
        <p:spPr>
          <a:xfrm>
            <a:off x="4614587" y="1700213"/>
            <a:ext cx="2034000" cy="12600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145" name="Google Shape;145;p33"/>
          <p:cNvSpPr>
            <a:spLocks noGrp="1"/>
          </p:cNvSpPr>
          <p:nvPr>
            <p:ph type="pic" idx="5"/>
          </p:nvPr>
        </p:nvSpPr>
        <p:spPr>
          <a:xfrm>
            <a:off x="6733763" y="1700213"/>
            <a:ext cx="2034000" cy="12600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146" name="Google Shape;146;p33"/>
          <p:cNvSpPr txBox="1">
            <a:spLocks noGrp="1"/>
          </p:cNvSpPr>
          <p:nvPr>
            <p:ph type="body" idx="1"/>
          </p:nvPr>
        </p:nvSpPr>
        <p:spPr>
          <a:xfrm>
            <a:off x="376237" y="3124200"/>
            <a:ext cx="2040351" cy="3257548"/>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accent1"/>
              </a:buClr>
              <a:buSzPts val="1100"/>
              <a:buNone/>
              <a:defRPr b="1">
                <a:solidFill>
                  <a:schemeClr val="accent1"/>
                </a:solidFill>
              </a:defRPr>
            </a:lvl1pPr>
            <a:lvl2pPr marL="914400" lvl="1" indent="-228600" algn="l">
              <a:spcBef>
                <a:spcPts val="1000"/>
              </a:spcBef>
              <a:spcAft>
                <a:spcPts val="0"/>
              </a:spcAft>
              <a:buClr>
                <a:schemeClr val="dk1"/>
              </a:buClr>
              <a:buSzPts val="1100"/>
              <a:buNone/>
              <a:defRPr/>
            </a:lvl2pPr>
            <a:lvl3pPr marL="1371600" lvl="2" indent="-228600" algn="l">
              <a:spcBef>
                <a:spcPts val="0"/>
              </a:spcBef>
              <a:spcAft>
                <a:spcPts val="0"/>
              </a:spcAft>
              <a:buClr>
                <a:schemeClr val="dk1"/>
              </a:buClr>
              <a:buSzPts val="1100"/>
              <a:buNone/>
              <a:defRPr/>
            </a:lvl3pPr>
            <a:lvl4pPr marL="1828800" lvl="3" indent="-298450" algn="l">
              <a:spcBef>
                <a:spcPts val="0"/>
              </a:spcBef>
              <a:spcAft>
                <a:spcPts val="0"/>
              </a:spcAft>
              <a:buClr>
                <a:schemeClr val="dk1"/>
              </a:buClr>
              <a:buSzPts val="1100"/>
              <a:buFont typeface="Arial"/>
              <a:buChar char="•"/>
              <a:defRPr/>
            </a:lvl4pPr>
            <a:lvl5pPr marL="2286000" lvl="4" indent="-298450" algn="l">
              <a:spcBef>
                <a:spcPts val="0"/>
              </a:spcBef>
              <a:spcAft>
                <a:spcPts val="0"/>
              </a:spcAft>
              <a:buClr>
                <a:schemeClr val="dk1"/>
              </a:buClr>
              <a:buSzPts val="1100"/>
              <a:buChar char="−"/>
              <a:defRPr/>
            </a:lvl5pPr>
            <a:lvl6pPr marL="2743200" lvl="5" indent="-304800" algn="l">
              <a:spcBef>
                <a:spcPts val="0"/>
              </a:spcBef>
              <a:spcAft>
                <a:spcPts val="0"/>
              </a:spcAft>
              <a:buClr>
                <a:schemeClr val="dk1"/>
              </a:buClr>
              <a:buSzPts val="1200"/>
              <a:buFont typeface="Verdana"/>
              <a:buChar char="−"/>
              <a:defRPr/>
            </a:lvl6pPr>
            <a:lvl7pPr marL="3200400" lvl="6" indent="-304800" algn="l">
              <a:spcBef>
                <a:spcPts val="0"/>
              </a:spcBef>
              <a:spcAft>
                <a:spcPts val="0"/>
              </a:spcAft>
              <a:buClr>
                <a:schemeClr val="dk1"/>
              </a:buClr>
              <a:buSzPts val="1200"/>
              <a:buChar char="−"/>
              <a:defRPr/>
            </a:lvl7pPr>
            <a:lvl8pPr marL="3657600" lvl="7" indent="-304800" algn="l">
              <a:spcBef>
                <a:spcPts val="0"/>
              </a:spcBef>
              <a:spcAft>
                <a:spcPts val="0"/>
              </a:spcAft>
              <a:buClr>
                <a:schemeClr val="dk1"/>
              </a:buClr>
              <a:buSzPts val="1200"/>
              <a:buChar char="−"/>
              <a:defRPr/>
            </a:lvl8pPr>
            <a:lvl9pPr marL="4114800" lvl="8" indent="-304800" algn="l">
              <a:spcBef>
                <a:spcPts val="0"/>
              </a:spcBef>
              <a:spcAft>
                <a:spcPts val="0"/>
              </a:spcAft>
              <a:buClr>
                <a:schemeClr val="dk1"/>
              </a:buClr>
              <a:buSzPts val="1200"/>
              <a:buChar char="−"/>
              <a:defRPr/>
            </a:lvl9pPr>
          </a:lstStyle>
          <a:p>
            <a:endParaRPr/>
          </a:p>
        </p:txBody>
      </p:sp>
      <p:sp>
        <p:nvSpPr>
          <p:cNvPr id="147" name="Google Shape;147;p33"/>
          <p:cNvSpPr txBox="1">
            <a:spLocks noGrp="1"/>
          </p:cNvSpPr>
          <p:nvPr>
            <p:ph type="body" idx="6"/>
          </p:nvPr>
        </p:nvSpPr>
        <p:spPr>
          <a:xfrm>
            <a:off x="4612472" y="3120550"/>
            <a:ext cx="2034000" cy="3261199"/>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accent1"/>
              </a:buClr>
              <a:buSzPts val="1100"/>
              <a:buNone/>
              <a:defRPr b="1">
                <a:solidFill>
                  <a:schemeClr val="accent1"/>
                </a:solidFill>
              </a:defRPr>
            </a:lvl1pPr>
            <a:lvl2pPr marL="914400" lvl="1" indent="-228600" algn="l">
              <a:spcBef>
                <a:spcPts val="1000"/>
              </a:spcBef>
              <a:spcAft>
                <a:spcPts val="0"/>
              </a:spcAft>
              <a:buClr>
                <a:schemeClr val="dk1"/>
              </a:buClr>
              <a:buSzPts val="1100"/>
              <a:buNone/>
              <a:defRPr/>
            </a:lvl2pPr>
            <a:lvl3pPr marL="1371600" lvl="2" indent="-228600" algn="l">
              <a:spcBef>
                <a:spcPts val="0"/>
              </a:spcBef>
              <a:spcAft>
                <a:spcPts val="0"/>
              </a:spcAft>
              <a:buClr>
                <a:schemeClr val="dk1"/>
              </a:buClr>
              <a:buSzPts val="1100"/>
              <a:buNone/>
              <a:defRPr/>
            </a:lvl3pPr>
            <a:lvl4pPr marL="1828800" lvl="3" indent="-298450" algn="l">
              <a:spcBef>
                <a:spcPts val="0"/>
              </a:spcBef>
              <a:spcAft>
                <a:spcPts val="0"/>
              </a:spcAft>
              <a:buClr>
                <a:schemeClr val="dk1"/>
              </a:buClr>
              <a:buSzPts val="1100"/>
              <a:buFont typeface="Arial"/>
              <a:buChar char="•"/>
              <a:defRPr/>
            </a:lvl4pPr>
            <a:lvl5pPr marL="2286000" lvl="4" indent="-298450" algn="l">
              <a:spcBef>
                <a:spcPts val="0"/>
              </a:spcBef>
              <a:spcAft>
                <a:spcPts val="0"/>
              </a:spcAft>
              <a:buClr>
                <a:schemeClr val="dk1"/>
              </a:buClr>
              <a:buSzPts val="1100"/>
              <a:buChar char="−"/>
              <a:defRPr/>
            </a:lvl5pPr>
            <a:lvl6pPr marL="2743200" lvl="5" indent="-304800" algn="l">
              <a:spcBef>
                <a:spcPts val="0"/>
              </a:spcBef>
              <a:spcAft>
                <a:spcPts val="0"/>
              </a:spcAft>
              <a:buClr>
                <a:schemeClr val="dk1"/>
              </a:buClr>
              <a:buSzPts val="1200"/>
              <a:buFont typeface="Verdana"/>
              <a:buChar char="−"/>
              <a:defRPr/>
            </a:lvl6pPr>
            <a:lvl7pPr marL="3200400" lvl="6" indent="-304800" algn="l">
              <a:spcBef>
                <a:spcPts val="0"/>
              </a:spcBef>
              <a:spcAft>
                <a:spcPts val="0"/>
              </a:spcAft>
              <a:buClr>
                <a:schemeClr val="dk1"/>
              </a:buClr>
              <a:buSzPts val="1200"/>
              <a:buChar char="−"/>
              <a:defRPr/>
            </a:lvl7pPr>
            <a:lvl8pPr marL="3657600" lvl="7" indent="-304800" algn="l">
              <a:spcBef>
                <a:spcPts val="0"/>
              </a:spcBef>
              <a:spcAft>
                <a:spcPts val="0"/>
              </a:spcAft>
              <a:buClr>
                <a:schemeClr val="dk1"/>
              </a:buClr>
              <a:buSzPts val="1200"/>
              <a:buChar char="−"/>
              <a:defRPr/>
            </a:lvl8pPr>
            <a:lvl9pPr marL="4114800" lvl="8" indent="-304800" algn="l">
              <a:spcBef>
                <a:spcPts val="0"/>
              </a:spcBef>
              <a:spcAft>
                <a:spcPts val="0"/>
              </a:spcAft>
              <a:buClr>
                <a:schemeClr val="dk1"/>
              </a:buClr>
              <a:buSzPts val="1200"/>
              <a:buChar char="−"/>
              <a:defRPr/>
            </a:lvl9pPr>
          </a:lstStyle>
          <a:p>
            <a:endParaRPr/>
          </a:p>
        </p:txBody>
      </p:sp>
      <p:sp>
        <p:nvSpPr>
          <p:cNvPr id="148" name="Google Shape;148;p33"/>
          <p:cNvSpPr txBox="1">
            <a:spLocks noGrp="1"/>
          </p:cNvSpPr>
          <p:nvPr>
            <p:ph type="body" idx="7"/>
          </p:nvPr>
        </p:nvSpPr>
        <p:spPr>
          <a:xfrm>
            <a:off x="2497530" y="3124199"/>
            <a:ext cx="2034000" cy="3257549"/>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accent1"/>
              </a:buClr>
              <a:buSzPts val="1100"/>
              <a:buNone/>
              <a:defRPr b="1">
                <a:solidFill>
                  <a:schemeClr val="accent1"/>
                </a:solidFill>
              </a:defRPr>
            </a:lvl1pPr>
            <a:lvl2pPr marL="914400" lvl="1" indent="-228600" algn="l">
              <a:spcBef>
                <a:spcPts val="1000"/>
              </a:spcBef>
              <a:spcAft>
                <a:spcPts val="0"/>
              </a:spcAft>
              <a:buClr>
                <a:schemeClr val="dk1"/>
              </a:buClr>
              <a:buSzPts val="1100"/>
              <a:buNone/>
              <a:defRPr/>
            </a:lvl2pPr>
            <a:lvl3pPr marL="1371600" lvl="2" indent="-228600" algn="l">
              <a:spcBef>
                <a:spcPts val="0"/>
              </a:spcBef>
              <a:spcAft>
                <a:spcPts val="0"/>
              </a:spcAft>
              <a:buClr>
                <a:schemeClr val="dk1"/>
              </a:buClr>
              <a:buSzPts val="1100"/>
              <a:buNone/>
              <a:defRPr/>
            </a:lvl3pPr>
            <a:lvl4pPr marL="1828800" lvl="3" indent="-298450" algn="l">
              <a:spcBef>
                <a:spcPts val="0"/>
              </a:spcBef>
              <a:spcAft>
                <a:spcPts val="0"/>
              </a:spcAft>
              <a:buClr>
                <a:schemeClr val="dk1"/>
              </a:buClr>
              <a:buSzPts val="1100"/>
              <a:buFont typeface="Arial"/>
              <a:buChar char="•"/>
              <a:defRPr/>
            </a:lvl4pPr>
            <a:lvl5pPr marL="2286000" lvl="4" indent="-298450" algn="l">
              <a:spcBef>
                <a:spcPts val="0"/>
              </a:spcBef>
              <a:spcAft>
                <a:spcPts val="0"/>
              </a:spcAft>
              <a:buClr>
                <a:schemeClr val="dk1"/>
              </a:buClr>
              <a:buSzPts val="1100"/>
              <a:buChar char="−"/>
              <a:defRPr/>
            </a:lvl5pPr>
            <a:lvl6pPr marL="2743200" lvl="5" indent="-304800" algn="l">
              <a:spcBef>
                <a:spcPts val="0"/>
              </a:spcBef>
              <a:spcAft>
                <a:spcPts val="0"/>
              </a:spcAft>
              <a:buClr>
                <a:schemeClr val="dk1"/>
              </a:buClr>
              <a:buSzPts val="1200"/>
              <a:buFont typeface="Verdana"/>
              <a:buChar char="−"/>
              <a:defRPr/>
            </a:lvl6pPr>
            <a:lvl7pPr marL="3200400" lvl="6" indent="-304800" algn="l">
              <a:spcBef>
                <a:spcPts val="0"/>
              </a:spcBef>
              <a:spcAft>
                <a:spcPts val="0"/>
              </a:spcAft>
              <a:buClr>
                <a:schemeClr val="dk1"/>
              </a:buClr>
              <a:buSzPts val="1200"/>
              <a:buChar char="−"/>
              <a:defRPr/>
            </a:lvl7pPr>
            <a:lvl8pPr marL="3657600" lvl="7" indent="-304800" algn="l">
              <a:spcBef>
                <a:spcPts val="0"/>
              </a:spcBef>
              <a:spcAft>
                <a:spcPts val="0"/>
              </a:spcAft>
              <a:buClr>
                <a:schemeClr val="dk1"/>
              </a:buClr>
              <a:buSzPts val="1200"/>
              <a:buChar char="−"/>
              <a:defRPr/>
            </a:lvl8pPr>
            <a:lvl9pPr marL="4114800" lvl="8" indent="-304800" algn="l">
              <a:spcBef>
                <a:spcPts val="0"/>
              </a:spcBef>
              <a:spcAft>
                <a:spcPts val="0"/>
              </a:spcAft>
              <a:buClr>
                <a:schemeClr val="dk1"/>
              </a:buClr>
              <a:buSzPts val="1200"/>
              <a:buChar char="−"/>
              <a:defRPr/>
            </a:lvl9pPr>
          </a:lstStyle>
          <a:p>
            <a:endParaRPr/>
          </a:p>
        </p:txBody>
      </p:sp>
      <p:sp>
        <p:nvSpPr>
          <p:cNvPr id="149" name="Google Shape;149;p33"/>
          <p:cNvSpPr txBox="1">
            <a:spLocks noGrp="1"/>
          </p:cNvSpPr>
          <p:nvPr>
            <p:ph type="body" idx="8"/>
          </p:nvPr>
        </p:nvSpPr>
        <p:spPr>
          <a:xfrm>
            <a:off x="6744876" y="3108508"/>
            <a:ext cx="2022887" cy="32732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accent1"/>
              </a:buClr>
              <a:buSzPts val="1100"/>
              <a:buNone/>
              <a:defRPr b="1">
                <a:solidFill>
                  <a:schemeClr val="accent1"/>
                </a:solidFill>
              </a:defRPr>
            </a:lvl1pPr>
            <a:lvl2pPr marL="914400" lvl="1" indent="-228600" algn="l">
              <a:spcBef>
                <a:spcPts val="1000"/>
              </a:spcBef>
              <a:spcAft>
                <a:spcPts val="0"/>
              </a:spcAft>
              <a:buClr>
                <a:schemeClr val="dk1"/>
              </a:buClr>
              <a:buSzPts val="1100"/>
              <a:buNone/>
              <a:defRPr/>
            </a:lvl2pPr>
            <a:lvl3pPr marL="1371600" lvl="2" indent="-228600" algn="l">
              <a:spcBef>
                <a:spcPts val="0"/>
              </a:spcBef>
              <a:spcAft>
                <a:spcPts val="0"/>
              </a:spcAft>
              <a:buClr>
                <a:schemeClr val="dk1"/>
              </a:buClr>
              <a:buSzPts val="1100"/>
              <a:buNone/>
              <a:defRPr/>
            </a:lvl3pPr>
            <a:lvl4pPr marL="1828800" lvl="3" indent="-298450" algn="l">
              <a:spcBef>
                <a:spcPts val="0"/>
              </a:spcBef>
              <a:spcAft>
                <a:spcPts val="0"/>
              </a:spcAft>
              <a:buClr>
                <a:schemeClr val="dk1"/>
              </a:buClr>
              <a:buSzPts val="1100"/>
              <a:buFont typeface="Arial"/>
              <a:buChar char="•"/>
              <a:defRPr/>
            </a:lvl4pPr>
            <a:lvl5pPr marL="2286000" lvl="4" indent="-298450" algn="l">
              <a:spcBef>
                <a:spcPts val="0"/>
              </a:spcBef>
              <a:spcAft>
                <a:spcPts val="0"/>
              </a:spcAft>
              <a:buClr>
                <a:schemeClr val="dk1"/>
              </a:buClr>
              <a:buSzPts val="1100"/>
              <a:buChar char="−"/>
              <a:defRPr/>
            </a:lvl5pPr>
            <a:lvl6pPr marL="2743200" lvl="5" indent="-304800" algn="l">
              <a:spcBef>
                <a:spcPts val="0"/>
              </a:spcBef>
              <a:spcAft>
                <a:spcPts val="0"/>
              </a:spcAft>
              <a:buClr>
                <a:schemeClr val="dk1"/>
              </a:buClr>
              <a:buSzPts val="1200"/>
              <a:buFont typeface="Verdana"/>
              <a:buChar char="−"/>
              <a:defRPr/>
            </a:lvl6pPr>
            <a:lvl7pPr marL="3200400" lvl="6" indent="-304800" algn="l">
              <a:spcBef>
                <a:spcPts val="0"/>
              </a:spcBef>
              <a:spcAft>
                <a:spcPts val="0"/>
              </a:spcAft>
              <a:buClr>
                <a:schemeClr val="dk1"/>
              </a:buClr>
              <a:buSzPts val="1200"/>
              <a:buChar char="−"/>
              <a:defRPr/>
            </a:lvl7pPr>
            <a:lvl8pPr marL="3657600" lvl="7" indent="-304800" algn="l">
              <a:spcBef>
                <a:spcPts val="0"/>
              </a:spcBef>
              <a:spcAft>
                <a:spcPts val="0"/>
              </a:spcAft>
              <a:buClr>
                <a:schemeClr val="dk1"/>
              </a:buClr>
              <a:buSzPts val="1200"/>
              <a:buChar char="−"/>
              <a:defRPr/>
            </a:lvl8pPr>
            <a:lvl9pPr marL="4114800" lvl="8" indent="-304800" algn="l">
              <a:spcBef>
                <a:spcPts val="0"/>
              </a:spcBef>
              <a:spcAft>
                <a:spcPts val="0"/>
              </a:spcAft>
              <a:buClr>
                <a:schemeClr val="dk1"/>
              </a:buClr>
              <a:buSzPts val="1200"/>
              <a:buChar char="−"/>
              <a:defRPr/>
            </a:lvl9pPr>
          </a:lstStyle>
          <a:p>
            <a:endParaRPr/>
          </a:p>
        </p:txBody>
      </p:sp>
      <p:sp>
        <p:nvSpPr>
          <p:cNvPr id="150" name="Google Shape;150;p33"/>
          <p:cNvSpPr txBox="1">
            <a:spLocks noGrp="1"/>
          </p:cNvSpPr>
          <p:nvPr>
            <p:ph type="body" idx="9"/>
          </p:nvPr>
        </p:nvSpPr>
        <p:spPr>
          <a:xfrm>
            <a:off x="376237" y="651600"/>
            <a:ext cx="8391526" cy="75725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rgbClr val="575757"/>
              </a:buClr>
              <a:buSzPts val="2000"/>
              <a:buNone/>
              <a:defRPr sz="2000" b="0">
                <a:solidFill>
                  <a:srgbClr val="575757"/>
                </a:solidFill>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am profile 2">
  <p:cSld name="Team profile 2">
    <p:spTree>
      <p:nvGrpSpPr>
        <p:cNvPr id="1" name="Shape 151"/>
        <p:cNvGrpSpPr/>
        <p:nvPr/>
      </p:nvGrpSpPr>
      <p:grpSpPr>
        <a:xfrm>
          <a:off x="0" y="0"/>
          <a:ext cx="0" cy="0"/>
          <a:chOff x="0" y="0"/>
          <a:chExt cx="0" cy="0"/>
        </a:xfrm>
      </p:grpSpPr>
      <p:sp>
        <p:nvSpPr>
          <p:cNvPr id="152" name="Google Shape;152;p34"/>
          <p:cNvSpPr txBox="1">
            <a:spLocks noGrp="1"/>
          </p:cNvSpPr>
          <p:nvPr>
            <p:ph type="title"/>
          </p:nvPr>
        </p:nvSpPr>
        <p:spPr>
          <a:xfrm>
            <a:off x="376238" y="317500"/>
            <a:ext cx="8391525" cy="6985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34"/>
          <p:cNvSpPr/>
          <p:nvPr/>
        </p:nvSpPr>
        <p:spPr>
          <a:xfrm>
            <a:off x="378000" y="1707173"/>
            <a:ext cx="4122000" cy="54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100">
              <a:solidFill>
                <a:schemeClr val="lt1"/>
              </a:solidFill>
              <a:latin typeface="Verdana"/>
              <a:ea typeface="Verdana"/>
              <a:cs typeface="Verdana"/>
              <a:sym typeface="Verdana"/>
            </a:endParaRPr>
          </a:p>
        </p:txBody>
      </p:sp>
      <p:sp>
        <p:nvSpPr>
          <p:cNvPr id="154" name="Google Shape;154;p34"/>
          <p:cNvSpPr/>
          <p:nvPr/>
        </p:nvSpPr>
        <p:spPr>
          <a:xfrm>
            <a:off x="4668064" y="1700213"/>
            <a:ext cx="4106300" cy="6096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100">
              <a:solidFill>
                <a:schemeClr val="lt1"/>
              </a:solidFill>
              <a:latin typeface="Verdana"/>
              <a:ea typeface="Verdana"/>
              <a:cs typeface="Verdana"/>
              <a:sym typeface="Verdana"/>
            </a:endParaRPr>
          </a:p>
        </p:txBody>
      </p:sp>
      <p:sp>
        <p:nvSpPr>
          <p:cNvPr id="155" name="Google Shape;155;p34"/>
          <p:cNvSpPr/>
          <p:nvPr/>
        </p:nvSpPr>
        <p:spPr>
          <a:xfrm>
            <a:off x="378000" y="4065173"/>
            <a:ext cx="4122000" cy="54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100">
              <a:solidFill>
                <a:schemeClr val="lt1"/>
              </a:solidFill>
              <a:latin typeface="Verdana"/>
              <a:ea typeface="Verdana"/>
              <a:cs typeface="Verdana"/>
              <a:sym typeface="Verdana"/>
            </a:endParaRPr>
          </a:p>
        </p:txBody>
      </p:sp>
      <p:sp>
        <p:nvSpPr>
          <p:cNvPr id="156" name="Google Shape;156;p34"/>
          <p:cNvSpPr/>
          <p:nvPr/>
        </p:nvSpPr>
        <p:spPr>
          <a:xfrm>
            <a:off x="4668064" y="4065173"/>
            <a:ext cx="4106300" cy="54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100">
              <a:solidFill>
                <a:schemeClr val="lt1"/>
              </a:solidFill>
              <a:latin typeface="Verdana"/>
              <a:ea typeface="Verdana"/>
              <a:cs typeface="Verdana"/>
              <a:sym typeface="Verdana"/>
            </a:endParaRPr>
          </a:p>
        </p:txBody>
      </p:sp>
      <p:sp>
        <p:nvSpPr>
          <p:cNvPr id="157" name="Google Shape;157;p34"/>
          <p:cNvSpPr>
            <a:spLocks noGrp="1"/>
          </p:cNvSpPr>
          <p:nvPr>
            <p:ph type="pic" idx="2"/>
          </p:nvPr>
        </p:nvSpPr>
        <p:spPr>
          <a:xfrm>
            <a:off x="378000" y="1880213"/>
            <a:ext cx="1476000" cy="1476000"/>
          </a:xfrm>
          <a:prstGeom prst="rect">
            <a:avLst/>
          </a:prstGeom>
          <a:noFill/>
          <a:ln>
            <a:noFill/>
          </a:ln>
        </p:spPr>
        <p:txBody>
          <a:bodyPr spcFirstLastPara="1" wrap="square" lIns="0" tIns="0" rIns="0" bIns="0" anchor="t" anchorCtr="0">
            <a:normAutofit/>
          </a:bodyPr>
          <a:lstStyle>
            <a:lvl1pPr marR="0" lvl="0" algn="ctr" rtl="0">
              <a:spcBef>
                <a:spcPts val="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158" name="Google Shape;158;p34"/>
          <p:cNvSpPr>
            <a:spLocks noGrp="1"/>
          </p:cNvSpPr>
          <p:nvPr>
            <p:ph type="pic" idx="3"/>
          </p:nvPr>
        </p:nvSpPr>
        <p:spPr>
          <a:xfrm>
            <a:off x="4668064" y="1880213"/>
            <a:ext cx="1476000" cy="1476000"/>
          </a:xfrm>
          <a:prstGeom prst="rect">
            <a:avLst/>
          </a:prstGeom>
          <a:noFill/>
          <a:ln>
            <a:noFill/>
          </a:ln>
        </p:spPr>
        <p:txBody>
          <a:bodyPr spcFirstLastPara="1" wrap="square" lIns="0" tIns="0" rIns="0" bIns="0" anchor="t" anchorCtr="0">
            <a:normAutofit/>
          </a:bodyPr>
          <a:lstStyle>
            <a:lvl1pPr marR="0" lvl="0" algn="ctr" rtl="0">
              <a:spcBef>
                <a:spcPts val="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159" name="Google Shape;159;p34"/>
          <p:cNvSpPr>
            <a:spLocks noGrp="1"/>
          </p:cNvSpPr>
          <p:nvPr>
            <p:ph type="pic" idx="4"/>
          </p:nvPr>
        </p:nvSpPr>
        <p:spPr>
          <a:xfrm>
            <a:off x="378000" y="4256213"/>
            <a:ext cx="1476000" cy="1476000"/>
          </a:xfrm>
          <a:prstGeom prst="rect">
            <a:avLst/>
          </a:prstGeom>
          <a:noFill/>
          <a:ln>
            <a:noFill/>
          </a:ln>
        </p:spPr>
        <p:txBody>
          <a:bodyPr spcFirstLastPara="1" wrap="square" lIns="0" tIns="0" rIns="0" bIns="0" anchor="t" anchorCtr="0">
            <a:normAutofit/>
          </a:bodyPr>
          <a:lstStyle>
            <a:lvl1pPr marR="0" lvl="0" algn="ctr" rtl="0">
              <a:spcBef>
                <a:spcPts val="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160" name="Google Shape;160;p34"/>
          <p:cNvSpPr>
            <a:spLocks noGrp="1"/>
          </p:cNvSpPr>
          <p:nvPr>
            <p:ph type="pic" idx="5"/>
          </p:nvPr>
        </p:nvSpPr>
        <p:spPr>
          <a:xfrm>
            <a:off x="4668064" y="4256213"/>
            <a:ext cx="1476000" cy="1476000"/>
          </a:xfrm>
          <a:prstGeom prst="rect">
            <a:avLst/>
          </a:prstGeom>
          <a:noFill/>
          <a:ln>
            <a:noFill/>
          </a:ln>
        </p:spPr>
        <p:txBody>
          <a:bodyPr spcFirstLastPara="1" wrap="square" lIns="0" tIns="0" rIns="0" bIns="0" anchor="t" anchorCtr="0">
            <a:normAutofit/>
          </a:bodyPr>
          <a:lstStyle>
            <a:lvl1pPr marR="0" lvl="0" algn="ctr" rtl="0">
              <a:spcBef>
                <a:spcPts val="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161" name="Google Shape;161;p34"/>
          <p:cNvSpPr txBox="1">
            <a:spLocks noGrp="1"/>
          </p:cNvSpPr>
          <p:nvPr>
            <p:ph type="body" idx="1"/>
          </p:nvPr>
        </p:nvSpPr>
        <p:spPr>
          <a:xfrm>
            <a:off x="2012612" y="1880213"/>
            <a:ext cx="2466000" cy="19440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100"/>
              <a:buNone/>
              <a:defRPr b="1"/>
            </a:lvl1pPr>
            <a:lvl2pPr marL="914400" lvl="1" indent="-228600" algn="l">
              <a:spcBef>
                <a:spcPts val="0"/>
              </a:spcBef>
              <a:spcAft>
                <a:spcPts val="0"/>
              </a:spcAft>
              <a:buClr>
                <a:schemeClr val="dk1"/>
              </a:buClr>
              <a:buSzPts val="1100"/>
              <a:buNone/>
              <a:defRPr b="0"/>
            </a:lvl2pPr>
            <a:lvl3pPr marL="1371600" lvl="2" indent="-342900" algn="l">
              <a:spcBef>
                <a:spcPts val="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62" name="Google Shape;162;p34"/>
          <p:cNvSpPr txBox="1">
            <a:spLocks noGrp="1"/>
          </p:cNvSpPr>
          <p:nvPr>
            <p:ph type="body" idx="6"/>
          </p:nvPr>
        </p:nvSpPr>
        <p:spPr>
          <a:xfrm>
            <a:off x="6297420" y="1880213"/>
            <a:ext cx="2476944" cy="19440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100"/>
              <a:buNone/>
              <a:defRPr b="1"/>
            </a:lvl1pPr>
            <a:lvl2pPr marL="914400" lvl="1" indent="-228600" algn="l">
              <a:spcBef>
                <a:spcPts val="0"/>
              </a:spcBef>
              <a:spcAft>
                <a:spcPts val="0"/>
              </a:spcAft>
              <a:buClr>
                <a:schemeClr val="dk1"/>
              </a:buClr>
              <a:buSzPts val="1100"/>
              <a:buNone/>
              <a:defRPr b="0"/>
            </a:lvl2pPr>
            <a:lvl3pPr marL="1371600" lvl="2" indent="-342900" algn="l">
              <a:spcBef>
                <a:spcPts val="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63" name="Google Shape;163;p34"/>
          <p:cNvSpPr txBox="1">
            <a:spLocks noGrp="1"/>
          </p:cNvSpPr>
          <p:nvPr>
            <p:ph type="body" idx="7"/>
          </p:nvPr>
        </p:nvSpPr>
        <p:spPr>
          <a:xfrm>
            <a:off x="2012612" y="4256213"/>
            <a:ext cx="2466000" cy="19440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100"/>
              <a:buNone/>
              <a:defRPr b="1"/>
            </a:lvl1pPr>
            <a:lvl2pPr marL="914400" lvl="1" indent="-228600" algn="l">
              <a:spcBef>
                <a:spcPts val="0"/>
              </a:spcBef>
              <a:spcAft>
                <a:spcPts val="0"/>
              </a:spcAft>
              <a:buClr>
                <a:schemeClr val="dk1"/>
              </a:buClr>
              <a:buSzPts val="1100"/>
              <a:buNone/>
              <a:defRPr b="0"/>
            </a:lvl2pPr>
            <a:lvl3pPr marL="1371600" lvl="2" indent="-342900" algn="l">
              <a:spcBef>
                <a:spcPts val="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64" name="Google Shape;164;p34"/>
          <p:cNvSpPr txBox="1">
            <a:spLocks noGrp="1"/>
          </p:cNvSpPr>
          <p:nvPr>
            <p:ph type="body" idx="8"/>
          </p:nvPr>
        </p:nvSpPr>
        <p:spPr>
          <a:xfrm>
            <a:off x="6297420" y="4256213"/>
            <a:ext cx="2476944" cy="19440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100"/>
              <a:buNone/>
              <a:defRPr b="1"/>
            </a:lvl1pPr>
            <a:lvl2pPr marL="914400" lvl="1" indent="-228600" algn="l">
              <a:spcBef>
                <a:spcPts val="0"/>
              </a:spcBef>
              <a:spcAft>
                <a:spcPts val="0"/>
              </a:spcAft>
              <a:buClr>
                <a:schemeClr val="dk1"/>
              </a:buClr>
              <a:buSzPts val="1100"/>
              <a:buNone/>
              <a:defRPr b="0"/>
            </a:lvl2pPr>
            <a:lvl3pPr marL="1371600" lvl="2" indent="-342900" algn="l">
              <a:spcBef>
                <a:spcPts val="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65" name="Google Shape;165;p34"/>
          <p:cNvSpPr txBox="1">
            <a:spLocks noGrp="1"/>
          </p:cNvSpPr>
          <p:nvPr>
            <p:ph type="body" idx="9"/>
          </p:nvPr>
        </p:nvSpPr>
        <p:spPr>
          <a:xfrm>
            <a:off x="376238" y="651600"/>
            <a:ext cx="8371762" cy="75725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rgbClr val="575757"/>
              </a:buClr>
              <a:buSzPts val="2000"/>
              <a:buNone/>
              <a:defRPr sz="2000" b="0">
                <a:solidFill>
                  <a:srgbClr val="575757"/>
                </a:solidFill>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 picture and text">
  <p:cSld name="3 picture and text">
    <p:spTree>
      <p:nvGrpSpPr>
        <p:cNvPr id="1" name="Shape 166"/>
        <p:cNvGrpSpPr/>
        <p:nvPr/>
      </p:nvGrpSpPr>
      <p:grpSpPr>
        <a:xfrm>
          <a:off x="0" y="0"/>
          <a:ext cx="0" cy="0"/>
          <a:chOff x="0" y="0"/>
          <a:chExt cx="0" cy="0"/>
        </a:xfrm>
      </p:grpSpPr>
      <p:sp>
        <p:nvSpPr>
          <p:cNvPr id="167" name="Google Shape;167;p35"/>
          <p:cNvSpPr txBox="1">
            <a:spLocks noGrp="1"/>
          </p:cNvSpPr>
          <p:nvPr>
            <p:ph type="title"/>
          </p:nvPr>
        </p:nvSpPr>
        <p:spPr>
          <a:xfrm>
            <a:off x="376238" y="317501"/>
            <a:ext cx="8391525" cy="698499"/>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8" name="Google Shape;168;p35"/>
          <p:cNvSpPr>
            <a:spLocks noGrp="1"/>
          </p:cNvSpPr>
          <p:nvPr>
            <p:ph type="pic" idx="2"/>
          </p:nvPr>
        </p:nvSpPr>
        <p:spPr>
          <a:xfrm>
            <a:off x="376238" y="1700213"/>
            <a:ext cx="2771775" cy="1971675"/>
          </a:xfrm>
          <a:prstGeom prst="rect">
            <a:avLst/>
          </a:prstGeom>
          <a:noFill/>
          <a:ln>
            <a:noFill/>
          </a:ln>
        </p:spPr>
        <p:txBody>
          <a:bodyPr spcFirstLastPara="1" wrap="square" lIns="0" tIns="0" rIns="0" bIns="0" anchor="t" anchorCtr="0">
            <a:normAutofit/>
          </a:bodyPr>
          <a:lstStyle>
            <a:lvl1pPr marR="0" lvl="0" algn="l" rtl="0">
              <a:spcBef>
                <a:spcPts val="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169" name="Google Shape;169;p35"/>
          <p:cNvSpPr>
            <a:spLocks noGrp="1"/>
          </p:cNvSpPr>
          <p:nvPr>
            <p:ph type="pic" idx="3"/>
          </p:nvPr>
        </p:nvSpPr>
        <p:spPr>
          <a:xfrm>
            <a:off x="6004798" y="1700213"/>
            <a:ext cx="2762965" cy="1971675"/>
          </a:xfrm>
          <a:prstGeom prst="rect">
            <a:avLst/>
          </a:prstGeom>
          <a:noFill/>
          <a:ln>
            <a:noFill/>
          </a:ln>
        </p:spPr>
        <p:txBody>
          <a:bodyPr spcFirstLastPara="1" wrap="square" lIns="0" tIns="0" rIns="0" bIns="0" anchor="t" anchorCtr="0">
            <a:normAutofit/>
          </a:bodyPr>
          <a:lstStyle>
            <a:lvl1pPr marR="0" lvl="0" algn="l" rtl="0">
              <a:spcBef>
                <a:spcPts val="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170" name="Google Shape;170;p35"/>
          <p:cNvSpPr>
            <a:spLocks noGrp="1"/>
          </p:cNvSpPr>
          <p:nvPr>
            <p:ph type="pic" idx="4"/>
          </p:nvPr>
        </p:nvSpPr>
        <p:spPr>
          <a:xfrm>
            <a:off x="3204806" y="1700213"/>
            <a:ext cx="2743200" cy="1971675"/>
          </a:xfrm>
          <a:prstGeom prst="rect">
            <a:avLst/>
          </a:prstGeom>
          <a:noFill/>
          <a:ln>
            <a:noFill/>
          </a:ln>
        </p:spPr>
        <p:txBody>
          <a:bodyPr spcFirstLastPara="1" wrap="square" lIns="0" tIns="0" rIns="0" bIns="0" anchor="t" anchorCtr="0">
            <a:normAutofit/>
          </a:bodyPr>
          <a:lstStyle>
            <a:lvl1pPr marR="0" lvl="0" algn="l" rtl="0">
              <a:spcBef>
                <a:spcPts val="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171" name="Google Shape;171;p35"/>
          <p:cNvSpPr txBox="1">
            <a:spLocks noGrp="1"/>
          </p:cNvSpPr>
          <p:nvPr>
            <p:ph type="body" idx="1"/>
          </p:nvPr>
        </p:nvSpPr>
        <p:spPr>
          <a:xfrm>
            <a:off x="376238" y="3832225"/>
            <a:ext cx="2762962" cy="20952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800"/>
              <a:buNone/>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72" name="Google Shape;172;p35"/>
          <p:cNvSpPr txBox="1">
            <a:spLocks noGrp="1"/>
          </p:cNvSpPr>
          <p:nvPr>
            <p:ph type="body" idx="5"/>
          </p:nvPr>
        </p:nvSpPr>
        <p:spPr>
          <a:xfrm>
            <a:off x="3200400" y="3832225"/>
            <a:ext cx="2743200" cy="20952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800"/>
              <a:buNone/>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73" name="Google Shape;173;p35"/>
          <p:cNvSpPr txBox="1">
            <a:spLocks noGrp="1"/>
          </p:cNvSpPr>
          <p:nvPr>
            <p:ph type="body" idx="6"/>
          </p:nvPr>
        </p:nvSpPr>
        <p:spPr>
          <a:xfrm>
            <a:off x="6004798" y="3832225"/>
            <a:ext cx="2762965" cy="20952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800"/>
              <a:buNone/>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74" name="Google Shape;174;p35"/>
          <p:cNvSpPr txBox="1">
            <a:spLocks noGrp="1"/>
          </p:cNvSpPr>
          <p:nvPr>
            <p:ph type="body" idx="7"/>
          </p:nvPr>
        </p:nvSpPr>
        <p:spPr>
          <a:xfrm>
            <a:off x="376238" y="651600"/>
            <a:ext cx="8371762" cy="75725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rgbClr val="575757"/>
              </a:buClr>
              <a:buSzPts val="2000"/>
              <a:buNone/>
              <a:defRPr sz="2000" b="0">
                <a:solidFill>
                  <a:srgbClr val="575757"/>
                </a:solidFill>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mp; subtitle">
  <p:cSld name="Title &amp; subtitle">
    <p:spTree>
      <p:nvGrpSpPr>
        <p:cNvPr id="1" name="Shape 175"/>
        <p:cNvGrpSpPr/>
        <p:nvPr/>
      </p:nvGrpSpPr>
      <p:grpSpPr>
        <a:xfrm>
          <a:off x="0" y="0"/>
          <a:ext cx="0" cy="0"/>
          <a:chOff x="0" y="0"/>
          <a:chExt cx="0" cy="0"/>
        </a:xfrm>
      </p:grpSpPr>
      <p:sp>
        <p:nvSpPr>
          <p:cNvPr id="176" name="Google Shape;176;p36"/>
          <p:cNvSpPr txBox="1">
            <a:spLocks noGrp="1"/>
          </p:cNvSpPr>
          <p:nvPr>
            <p:ph type="body" idx="1"/>
          </p:nvPr>
        </p:nvSpPr>
        <p:spPr>
          <a:xfrm>
            <a:off x="376237" y="651600"/>
            <a:ext cx="8391525" cy="75725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rgbClr val="575757"/>
              </a:buClr>
              <a:buSzPts val="2000"/>
              <a:buNone/>
              <a:defRPr sz="2000" b="0">
                <a:solidFill>
                  <a:srgbClr val="575757"/>
                </a:solidFill>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177" name="Google Shape;177;p36"/>
          <p:cNvSpPr txBox="1">
            <a:spLocks noGrp="1"/>
          </p:cNvSpPr>
          <p:nvPr>
            <p:ph type="title"/>
          </p:nvPr>
        </p:nvSpPr>
        <p:spPr>
          <a:xfrm>
            <a:off x="376237" y="317499"/>
            <a:ext cx="8391525" cy="698501"/>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20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alifications 2 x 1">
  <p:cSld name="Qualifications 2 x 1">
    <p:spTree>
      <p:nvGrpSpPr>
        <p:cNvPr id="1" name="Shape 178"/>
        <p:cNvGrpSpPr/>
        <p:nvPr/>
      </p:nvGrpSpPr>
      <p:grpSpPr>
        <a:xfrm>
          <a:off x="0" y="0"/>
          <a:ext cx="0" cy="0"/>
          <a:chOff x="0" y="0"/>
          <a:chExt cx="0" cy="0"/>
        </a:xfrm>
      </p:grpSpPr>
      <p:sp>
        <p:nvSpPr>
          <p:cNvPr id="179" name="Google Shape;179;p37"/>
          <p:cNvSpPr txBox="1">
            <a:spLocks noGrp="1"/>
          </p:cNvSpPr>
          <p:nvPr>
            <p:ph type="body" idx="1"/>
          </p:nvPr>
        </p:nvSpPr>
        <p:spPr>
          <a:xfrm>
            <a:off x="378000" y="1857892"/>
            <a:ext cx="4100118" cy="169545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accent1"/>
              </a:buClr>
              <a:buSzPts val="1100"/>
              <a:buNone/>
              <a:defRPr b="1">
                <a:solidFill>
                  <a:schemeClr val="accent1"/>
                </a:solidFill>
              </a:defRPr>
            </a:lvl1pPr>
            <a:lvl2pPr marL="914400" lvl="1" indent="-228600" algn="l">
              <a:spcBef>
                <a:spcPts val="1000"/>
              </a:spcBef>
              <a:spcAft>
                <a:spcPts val="0"/>
              </a:spcAft>
              <a:buClr>
                <a:schemeClr val="dk1"/>
              </a:buClr>
              <a:buSzPts val="1100"/>
              <a:buNone/>
              <a:defRPr/>
            </a:lvl2pPr>
            <a:lvl3pPr marL="1371600" lvl="2" indent="-228600" algn="l">
              <a:spcBef>
                <a:spcPts val="1000"/>
              </a:spcBef>
              <a:spcAft>
                <a:spcPts val="0"/>
              </a:spcAft>
              <a:buClr>
                <a:schemeClr val="dk1"/>
              </a:buClr>
              <a:buSzPts val="1100"/>
              <a:buNone/>
              <a:defRPr/>
            </a:lvl3pPr>
            <a:lvl4pPr marL="1828800" lvl="3" indent="-298450" algn="l">
              <a:spcBef>
                <a:spcPts val="1000"/>
              </a:spcBef>
              <a:spcAft>
                <a:spcPts val="0"/>
              </a:spcAft>
              <a:buClr>
                <a:schemeClr val="dk1"/>
              </a:buClr>
              <a:buSzPts val="1100"/>
              <a:buFont typeface="Arial"/>
              <a:buChar char="•"/>
              <a:defRPr/>
            </a:lvl4pPr>
            <a:lvl5pPr marL="2286000" lvl="4" indent="-298450" algn="l">
              <a:spcBef>
                <a:spcPts val="1000"/>
              </a:spcBef>
              <a:spcAft>
                <a:spcPts val="0"/>
              </a:spcAft>
              <a:buClr>
                <a:schemeClr val="dk1"/>
              </a:buClr>
              <a:buSzPts val="1100"/>
              <a:buChar char="−"/>
              <a:defRPr/>
            </a:lvl5pPr>
            <a:lvl6pPr marL="2743200" lvl="5" indent="-304800" algn="l">
              <a:spcBef>
                <a:spcPts val="1000"/>
              </a:spcBef>
              <a:spcAft>
                <a:spcPts val="0"/>
              </a:spcAft>
              <a:buClr>
                <a:schemeClr val="dk1"/>
              </a:buClr>
              <a:buSzPts val="1200"/>
              <a:buFont typeface="Verdana"/>
              <a:buChar char="−"/>
              <a:defRPr/>
            </a:lvl6pPr>
            <a:lvl7pPr marL="3200400" lvl="6" indent="-304800" algn="l">
              <a:spcBef>
                <a:spcPts val="1000"/>
              </a:spcBef>
              <a:spcAft>
                <a:spcPts val="0"/>
              </a:spcAft>
              <a:buClr>
                <a:schemeClr val="dk1"/>
              </a:buClr>
              <a:buSzPts val="1200"/>
              <a:buChar char="−"/>
              <a:defRPr/>
            </a:lvl7pPr>
            <a:lvl8pPr marL="3657600" lvl="7" indent="-304800" algn="l">
              <a:spcBef>
                <a:spcPts val="1000"/>
              </a:spcBef>
              <a:spcAft>
                <a:spcPts val="0"/>
              </a:spcAft>
              <a:buClr>
                <a:schemeClr val="dk1"/>
              </a:buClr>
              <a:buSzPts val="1200"/>
              <a:buChar char="−"/>
              <a:defRPr/>
            </a:lvl8pPr>
            <a:lvl9pPr marL="4114800" lvl="8" indent="-304800" algn="l">
              <a:spcBef>
                <a:spcPts val="1000"/>
              </a:spcBef>
              <a:spcAft>
                <a:spcPts val="1000"/>
              </a:spcAft>
              <a:buClr>
                <a:schemeClr val="dk1"/>
              </a:buClr>
              <a:buSzPts val="1200"/>
              <a:buChar char="−"/>
              <a:defRPr/>
            </a:lvl9pPr>
          </a:lstStyle>
          <a:p>
            <a:endParaRPr/>
          </a:p>
        </p:txBody>
      </p:sp>
      <p:sp>
        <p:nvSpPr>
          <p:cNvPr id="180" name="Google Shape;180;p37"/>
          <p:cNvSpPr txBox="1">
            <a:spLocks noGrp="1"/>
          </p:cNvSpPr>
          <p:nvPr>
            <p:ph type="body" idx="2"/>
          </p:nvPr>
        </p:nvSpPr>
        <p:spPr>
          <a:xfrm>
            <a:off x="4684646" y="1857892"/>
            <a:ext cx="4083117" cy="169545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accent1"/>
              </a:buClr>
              <a:buSzPts val="1100"/>
              <a:buNone/>
              <a:defRPr b="1">
                <a:solidFill>
                  <a:schemeClr val="accent1"/>
                </a:solidFill>
              </a:defRPr>
            </a:lvl1pPr>
            <a:lvl2pPr marL="914400" lvl="1" indent="-228600" algn="l">
              <a:spcBef>
                <a:spcPts val="1000"/>
              </a:spcBef>
              <a:spcAft>
                <a:spcPts val="0"/>
              </a:spcAft>
              <a:buClr>
                <a:schemeClr val="dk1"/>
              </a:buClr>
              <a:buSzPts val="1100"/>
              <a:buNone/>
              <a:defRPr/>
            </a:lvl2pPr>
            <a:lvl3pPr marL="1371600" lvl="2" indent="-228600" algn="l">
              <a:spcBef>
                <a:spcPts val="1000"/>
              </a:spcBef>
              <a:spcAft>
                <a:spcPts val="0"/>
              </a:spcAft>
              <a:buClr>
                <a:schemeClr val="dk1"/>
              </a:buClr>
              <a:buSzPts val="1100"/>
              <a:buNone/>
              <a:defRPr/>
            </a:lvl3pPr>
            <a:lvl4pPr marL="1828800" lvl="3" indent="-298450" algn="l">
              <a:spcBef>
                <a:spcPts val="1000"/>
              </a:spcBef>
              <a:spcAft>
                <a:spcPts val="0"/>
              </a:spcAft>
              <a:buClr>
                <a:schemeClr val="dk1"/>
              </a:buClr>
              <a:buSzPts val="1100"/>
              <a:buFont typeface="Arial"/>
              <a:buChar char="•"/>
              <a:defRPr/>
            </a:lvl4pPr>
            <a:lvl5pPr marL="2286000" lvl="4" indent="-298450" algn="l">
              <a:spcBef>
                <a:spcPts val="1000"/>
              </a:spcBef>
              <a:spcAft>
                <a:spcPts val="0"/>
              </a:spcAft>
              <a:buClr>
                <a:schemeClr val="dk1"/>
              </a:buClr>
              <a:buSzPts val="1100"/>
              <a:buChar char="−"/>
              <a:defRPr/>
            </a:lvl5pPr>
            <a:lvl6pPr marL="2743200" lvl="5" indent="-304800" algn="l">
              <a:spcBef>
                <a:spcPts val="1000"/>
              </a:spcBef>
              <a:spcAft>
                <a:spcPts val="0"/>
              </a:spcAft>
              <a:buClr>
                <a:schemeClr val="dk1"/>
              </a:buClr>
              <a:buSzPts val="1200"/>
              <a:buFont typeface="Verdana"/>
              <a:buChar char="−"/>
              <a:defRPr/>
            </a:lvl6pPr>
            <a:lvl7pPr marL="3200400" lvl="6" indent="-304800" algn="l">
              <a:spcBef>
                <a:spcPts val="1000"/>
              </a:spcBef>
              <a:spcAft>
                <a:spcPts val="0"/>
              </a:spcAft>
              <a:buClr>
                <a:schemeClr val="dk1"/>
              </a:buClr>
              <a:buSzPts val="1200"/>
              <a:buChar char="−"/>
              <a:defRPr/>
            </a:lvl7pPr>
            <a:lvl8pPr marL="3657600" lvl="7" indent="-304800" algn="l">
              <a:spcBef>
                <a:spcPts val="1000"/>
              </a:spcBef>
              <a:spcAft>
                <a:spcPts val="0"/>
              </a:spcAft>
              <a:buClr>
                <a:schemeClr val="dk1"/>
              </a:buClr>
              <a:buSzPts val="1200"/>
              <a:buChar char="−"/>
              <a:defRPr/>
            </a:lvl8pPr>
            <a:lvl9pPr marL="4114800" lvl="8" indent="-304800" algn="l">
              <a:spcBef>
                <a:spcPts val="1000"/>
              </a:spcBef>
              <a:spcAft>
                <a:spcPts val="1000"/>
              </a:spcAft>
              <a:buClr>
                <a:schemeClr val="dk1"/>
              </a:buClr>
              <a:buSzPts val="1200"/>
              <a:buChar char="−"/>
              <a:defRPr/>
            </a:lvl9pPr>
          </a:lstStyle>
          <a:p>
            <a:endParaRPr/>
          </a:p>
        </p:txBody>
      </p:sp>
      <p:sp>
        <p:nvSpPr>
          <p:cNvPr id="181" name="Google Shape;181;p37"/>
          <p:cNvSpPr txBox="1">
            <a:spLocks noGrp="1"/>
          </p:cNvSpPr>
          <p:nvPr>
            <p:ph type="title"/>
          </p:nvPr>
        </p:nvSpPr>
        <p:spPr>
          <a:xfrm>
            <a:off x="376238" y="317501"/>
            <a:ext cx="8391525" cy="698499"/>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37"/>
          <p:cNvSpPr/>
          <p:nvPr/>
        </p:nvSpPr>
        <p:spPr>
          <a:xfrm>
            <a:off x="378000" y="1705378"/>
            <a:ext cx="4100118" cy="5304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100">
              <a:solidFill>
                <a:schemeClr val="lt1"/>
              </a:solidFill>
              <a:latin typeface="Verdana"/>
              <a:ea typeface="Verdana"/>
              <a:cs typeface="Verdana"/>
              <a:sym typeface="Verdana"/>
            </a:endParaRPr>
          </a:p>
        </p:txBody>
      </p:sp>
      <p:sp>
        <p:nvSpPr>
          <p:cNvPr id="183" name="Google Shape;183;p37"/>
          <p:cNvSpPr/>
          <p:nvPr/>
        </p:nvSpPr>
        <p:spPr>
          <a:xfrm>
            <a:off x="4684646" y="1705378"/>
            <a:ext cx="4089718" cy="5304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100">
              <a:solidFill>
                <a:schemeClr val="lt1"/>
              </a:solidFill>
              <a:latin typeface="Verdana"/>
              <a:ea typeface="Verdana"/>
              <a:cs typeface="Verdana"/>
              <a:sym typeface="Verdana"/>
            </a:endParaRPr>
          </a:p>
        </p:txBody>
      </p:sp>
      <p:sp>
        <p:nvSpPr>
          <p:cNvPr id="184" name="Google Shape;184;p37"/>
          <p:cNvSpPr>
            <a:spLocks noGrp="1"/>
          </p:cNvSpPr>
          <p:nvPr>
            <p:ph type="pic" idx="3"/>
          </p:nvPr>
        </p:nvSpPr>
        <p:spPr>
          <a:xfrm>
            <a:off x="3577118" y="1863916"/>
            <a:ext cx="907655" cy="549275"/>
          </a:xfrm>
          <a:prstGeom prst="rect">
            <a:avLst/>
          </a:prstGeom>
          <a:noFill/>
          <a:ln>
            <a:noFill/>
          </a:ln>
        </p:spPr>
        <p:txBody>
          <a:bodyPr spcFirstLastPara="1" wrap="square" lIns="0" tIns="0" rIns="0" bIns="0" anchor="t" anchorCtr="0">
            <a:normAutofit/>
          </a:bodyPr>
          <a:lstStyle>
            <a:lvl1pPr marR="0" lvl="0" algn="l" rtl="0">
              <a:lnSpc>
                <a:spcPct val="100000"/>
              </a:lnSpc>
              <a:spcBef>
                <a:spcPts val="0"/>
              </a:spcBef>
              <a:spcAft>
                <a:spcPts val="0"/>
              </a:spcAft>
              <a:buClr>
                <a:schemeClr val="dk1"/>
              </a:buClr>
              <a:buSzPts val="900"/>
              <a:buFont typeface="Arial"/>
              <a:buNone/>
              <a:defRPr sz="9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185" name="Google Shape;185;p37"/>
          <p:cNvSpPr>
            <a:spLocks noGrp="1"/>
          </p:cNvSpPr>
          <p:nvPr>
            <p:ph type="pic" idx="4"/>
          </p:nvPr>
        </p:nvSpPr>
        <p:spPr>
          <a:xfrm>
            <a:off x="7818462" y="1857892"/>
            <a:ext cx="933121" cy="549275"/>
          </a:xfrm>
          <a:prstGeom prst="rect">
            <a:avLst/>
          </a:prstGeom>
          <a:noFill/>
          <a:ln>
            <a:noFill/>
          </a:ln>
        </p:spPr>
        <p:txBody>
          <a:bodyPr spcFirstLastPara="1" wrap="square" lIns="0" tIns="0" rIns="0" bIns="0" anchor="t" anchorCtr="0">
            <a:normAutofit/>
          </a:bodyPr>
          <a:lstStyle>
            <a:lvl1pPr marR="0" lvl="0" algn="l" rtl="0">
              <a:lnSpc>
                <a:spcPct val="100000"/>
              </a:lnSpc>
              <a:spcBef>
                <a:spcPts val="0"/>
              </a:spcBef>
              <a:spcAft>
                <a:spcPts val="0"/>
              </a:spcAft>
              <a:buClr>
                <a:schemeClr val="dk1"/>
              </a:buClr>
              <a:buSzPts val="900"/>
              <a:buFont typeface="Arial"/>
              <a:buNone/>
              <a:defRPr sz="9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186" name="Google Shape;186;p37"/>
          <p:cNvSpPr txBox="1">
            <a:spLocks noGrp="1"/>
          </p:cNvSpPr>
          <p:nvPr>
            <p:ph type="body" idx="5"/>
          </p:nvPr>
        </p:nvSpPr>
        <p:spPr>
          <a:xfrm>
            <a:off x="376237" y="651600"/>
            <a:ext cx="8391525" cy="75725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rgbClr val="575757"/>
              </a:buClr>
              <a:buSzPts val="2000"/>
              <a:buNone/>
              <a:defRPr sz="2000" b="0">
                <a:solidFill>
                  <a:srgbClr val="575757"/>
                </a:solidFill>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alifications 2 x 2">
  <p:cSld name="Qualifications 2 x 2">
    <p:spTree>
      <p:nvGrpSpPr>
        <p:cNvPr id="1" name="Shape 187"/>
        <p:cNvGrpSpPr/>
        <p:nvPr/>
      </p:nvGrpSpPr>
      <p:grpSpPr>
        <a:xfrm>
          <a:off x="0" y="0"/>
          <a:ext cx="0" cy="0"/>
          <a:chOff x="0" y="0"/>
          <a:chExt cx="0" cy="0"/>
        </a:xfrm>
      </p:grpSpPr>
      <p:sp>
        <p:nvSpPr>
          <p:cNvPr id="188" name="Google Shape;188;p38"/>
          <p:cNvSpPr txBox="1">
            <a:spLocks noGrp="1"/>
          </p:cNvSpPr>
          <p:nvPr>
            <p:ph type="body" idx="1"/>
          </p:nvPr>
        </p:nvSpPr>
        <p:spPr>
          <a:xfrm>
            <a:off x="378000" y="1857892"/>
            <a:ext cx="4101706" cy="169545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accent1"/>
              </a:buClr>
              <a:buSzPts val="1100"/>
              <a:buNone/>
              <a:defRPr b="1">
                <a:solidFill>
                  <a:schemeClr val="accent1"/>
                </a:solidFill>
              </a:defRPr>
            </a:lvl1pPr>
            <a:lvl2pPr marL="914400" lvl="1" indent="-228600" algn="l">
              <a:spcBef>
                <a:spcPts val="1000"/>
              </a:spcBef>
              <a:spcAft>
                <a:spcPts val="0"/>
              </a:spcAft>
              <a:buClr>
                <a:schemeClr val="dk1"/>
              </a:buClr>
              <a:buSzPts val="1100"/>
              <a:buNone/>
              <a:defRPr/>
            </a:lvl2pPr>
            <a:lvl3pPr marL="1371600" lvl="2" indent="-228600" algn="l">
              <a:spcBef>
                <a:spcPts val="1000"/>
              </a:spcBef>
              <a:spcAft>
                <a:spcPts val="0"/>
              </a:spcAft>
              <a:buClr>
                <a:schemeClr val="dk1"/>
              </a:buClr>
              <a:buSzPts val="1100"/>
              <a:buNone/>
              <a:defRPr/>
            </a:lvl3pPr>
            <a:lvl4pPr marL="1828800" lvl="3" indent="-298450" algn="l">
              <a:spcBef>
                <a:spcPts val="1000"/>
              </a:spcBef>
              <a:spcAft>
                <a:spcPts val="0"/>
              </a:spcAft>
              <a:buClr>
                <a:schemeClr val="dk1"/>
              </a:buClr>
              <a:buSzPts val="1100"/>
              <a:buFont typeface="Arial"/>
              <a:buChar char="•"/>
              <a:defRPr/>
            </a:lvl4pPr>
            <a:lvl5pPr marL="2286000" lvl="4" indent="-298450" algn="l">
              <a:spcBef>
                <a:spcPts val="1000"/>
              </a:spcBef>
              <a:spcAft>
                <a:spcPts val="0"/>
              </a:spcAft>
              <a:buClr>
                <a:schemeClr val="dk1"/>
              </a:buClr>
              <a:buSzPts val="1100"/>
              <a:buChar char="−"/>
              <a:defRPr/>
            </a:lvl5pPr>
            <a:lvl6pPr marL="2743200" lvl="5" indent="-304800" algn="l">
              <a:spcBef>
                <a:spcPts val="1000"/>
              </a:spcBef>
              <a:spcAft>
                <a:spcPts val="0"/>
              </a:spcAft>
              <a:buClr>
                <a:schemeClr val="dk1"/>
              </a:buClr>
              <a:buSzPts val="1200"/>
              <a:buFont typeface="Verdana"/>
              <a:buChar char="−"/>
              <a:defRPr/>
            </a:lvl6pPr>
            <a:lvl7pPr marL="3200400" lvl="6" indent="-304800" algn="l">
              <a:spcBef>
                <a:spcPts val="1000"/>
              </a:spcBef>
              <a:spcAft>
                <a:spcPts val="0"/>
              </a:spcAft>
              <a:buClr>
                <a:schemeClr val="dk1"/>
              </a:buClr>
              <a:buSzPts val="1200"/>
              <a:buChar char="−"/>
              <a:defRPr/>
            </a:lvl7pPr>
            <a:lvl8pPr marL="3657600" lvl="7" indent="-304800" algn="l">
              <a:spcBef>
                <a:spcPts val="1000"/>
              </a:spcBef>
              <a:spcAft>
                <a:spcPts val="0"/>
              </a:spcAft>
              <a:buClr>
                <a:schemeClr val="dk1"/>
              </a:buClr>
              <a:buSzPts val="1200"/>
              <a:buChar char="−"/>
              <a:defRPr/>
            </a:lvl8pPr>
            <a:lvl9pPr marL="4114800" lvl="8" indent="-304800" algn="l">
              <a:spcBef>
                <a:spcPts val="1000"/>
              </a:spcBef>
              <a:spcAft>
                <a:spcPts val="1000"/>
              </a:spcAft>
              <a:buClr>
                <a:schemeClr val="dk1"/>
              </a:buClr>
              <a:buSzPts val="1200"/>
              <a:buChar char="−"/>
              <a:defRPr/>
            </a:lvl9pPr>
          </a:lstStyle>
          <a:p>
            <a:endParaRPr/>
          </a:p>
        </p:txBody>
      </p:sp>
      <p:sp>
        <p:nvSpPr>
          <p:cNvPr id="189" name="Google Shape;189;p38"/>
          <p:cNvSpPr txBox="1">
            <a:spLocks noGrp="1"/>
          </p:cNvSpPr>
          <p:nvPr>
            <p:ph type="body" idx="2"/>
          </p:nvPr>
        </p:nvSpPr>
        <p:spPr>
          <a:xfrm>
            <a:off x="4684646" y="1857892"/>
            <a:ext cx="4091001" cy="169545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accent1"/>
              </a:buClr>
              <a:buSzPts val="1100"/>
              <a:buNone/>
              <a:defRPr b="1">
                <a:solidFill>
                  <a:schemeClr val="accent1"/>
                </a:solidFill>
              </a:defRPr>
            </a:lvl1pPr>
            <a:lvl2pPr marL="914400" lvl="1" indent="-228600" algn="l">
              <a:spcBef>
                <a:spcPts val="1000"/>
              </a:spcBef>
              <a:spcAft>
                <a:spcPts val="0"/>
              </a:spcAft>
              <a:buClr>
                <a:schemeClr val="dk1"/>
              </a:buClr>
              <a:buSzPts val="1100"/>
              <a:buNone/>
              <a:defRPr/>
            </a:lvl2pPr>
            <a:lvl3pPr marL="1371600" lvl="2" indent="-228600" algn="l">
              <a:spcBef>
                <a:spcPts val="1000"/>
              </a:spcBef>
              <a:spcAft>
                <a:spcPts val="0"/>
              </a:spcAft>
              <a:buClr>
                <a:schemeClr val="dk1"/>
              </a:buClr>
              <a:buSzPts val="1100"/>
              <a:buNone/>
              <a:defRPr/>
            </a:lvl3pPr>
            <a:lvl4pPr marL="1828800" lvl="3" indent="-298450" algn="l">
              <a:spcBef>
                <a:spcPts val="1000"/>
              </a:spcBef>
              <a:spcAft>
                <a:spcPts val="0"/>
              </a:spcAft>
              <a:buClr>
                <a:schemeClr val="dk1"/>
              </a:buClr>
              <a:buSzPts val="1100"/>
              <a:buFont typeface="Arial"/>
              <a:buChar char="•"/>
              <a:defRPr/>
            </a:lvl4pPr>
            <a:lvl5pPr marL="2286000" lvl="4" indent="-298450" algn="l">
              <a:spcBef>
                <a:spcPts val="1000"/>
              </a:spcBef>
              <a:spcAft>
                <a:spcPts val="0"/>
              </a:spcAft>
              <a:buClr>
                <a:schemeClr val="dk1"/>
              </a:buClr>
              <a:buSzPts val="1100"/>
              <a:buChar char="−"/>
              <a:defRPr/>
            </a:lvl5pPr>
            <a:lvl6pPr marL="2743200" lvl="5" indent="-304800" algn="l">
              <a:spcBef>
                <a:spcPts val="1000"/>
              </a:spcBef>
              <a:spcAft>
                <a:spcPts val="0"/>
              </a:spcAft>
              <a:buClr>
                <a:schemeClr val="dk1"/>
              </a:buClr>
              <a:buSzPts val="1200"/>
              <a:buFont typeface="Verdana"/>
              <a:buChar char="−"/>
              <a:defRPr/>
            </a:lvl6pPr>
            <a:lvl7pPr marL="3200400" lvl="6" indent="-304800" algn="l">
              <a:spcBef>
                <a:spcPts val="1000"/>
              </a:spcBef>
              <a:spcAft>
                <a:spcPts val="0"/>
              </a:spcAft>
              <a:buClr>
                <a:schemeClr val="dk1"/>
              </a:buClr>
              <a:buSzPts val="1200"/>
              <a:buChar char="−"/>
              <a:defRPr/>
            </a:lvl7pPr>
            <a:lvl8pPr marL="3657600" lvl="7" indent="-304800" algn="l">
              <a:spcBef>
                <a:spcPts val="1000"/>
              </a:spcBef>
              <a:spcAft>
                <a:spcPts val="0"/>
              </a:spcAft>
              <a:buClr>
                <a:schemeClr val="dk1"/>
              </a:buClr>
              <a:buSzPts val="1200"/>
              <a:buChar char="−"/>
              <a:defRPr/>
            </a:lvl8pPr>
            <a:lvl9pPr marL="4114800" lvl="8" indent="-304800" algn="l">
              <a:spcBef>
                <a:spcPts val="1000"/>
              </a:spcBef>
              <a:spcAft>
                <a:spcPts val="1000"/>
              </a:spcAft>
              <a:buClr>
                <a:schemeClr val="dk1"/>
              </a:buClr>
              <a:buSzPts val="1200"/>
              <a:buChar char="−"/>
              <a:defRPr/>
            </a:lvl9pPr>
          </a:lstStyle>
          <a:p>
            <a:endParaRPr/>
          </a:p>
        </p:txBody>
      </p:sp>
      <p:sp>
        <p:nvSpPr>
          <p:cNvPr id="190" name="Google Shape;190;p38"/>
          <p:cNvSpPr txBox="1">
            <a:spLocks noGrp="1"/>
          </p:cNvSpPr>
          <p:nvPr>
            <p:ph type="title"/>
          </p:nvPr>
        </p:nvSpPr>
        <p:spPr>
          <a:xfrm>
            <a:off x="376238" y="317501"/>
            <a:ext cx="8391525" cy="697888"/>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1" name="Google Shape;191;p38"/>
          <p:cNvSpPr/>
          <p:nvPr/>
        </p:nvSpPr>
        <p:spPr>
          <a:xfrm>
            <a:off x="378000" y="1705378"/>
            <a:ext cx="4100118" cy="5304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100">
              <a:solidFill>
                <a:schemeClr val="lt1"/>
              </a:solidFill>
              <a:latin typeface="Verdana"/>
              <a:ea typeface="Verdana"/>
              <a:cs typeface="Verdana"/>
              <a:sym typeface="Verdana"/>
            </a:endParaRPr>
          </a:p>
        </p:txBody>
      </p:sp>
      <p:sp>
        <p:nvSpPr>
          <p:cNvPr id="192" name="Google Shape;192;p38"/>
          <p:cNvSpPr/>
          <p:nvPr/>
        </p:nvSpPr>
        <p:spPr>
          <a:xfrm>
            <a:off x="4684646" y="1705378"/>
            <a:ext cx="4089718" cy="5304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100">
              <a:solidFill>
                <a:schemeClr val="lt1"/>
              </a:solidFill>
              <a:latin typeface="Verdana"/>
              <a:ea typeface="Verdana"/>
              <a:cs typeface="Verdana"/>
              <a:sym typeface="Verdana"/>
            </a:endParaRPr>
          </a:p>
        </p:txBody>
      </p:sp>
      <p:sp>
        <p:nvSpPr>
          <p:cNvPr id="193" name="Google Shape;193;p38"/>
          <p:cNvSpPr>
            <a:spLocks noGrp="1"/>
          </p:cNvSpPr>
          <p:nvPr>
            <p:ph type="pic" idx="3"/>
          </p:nvPr>
        </p:nvSpPr>
        <p:spPr>
          <a:xfrm>
            <a:off x="7818462" y="1857892"/>
            <a:ext cx="933121" cy="549275"/>
          </a:xfrm>
          <a:prstGeom prst="rect">
            <a:avLst/>
          </a:prstGeom>
          <a:noFill/>
          <a:ln>
            <a:noFill/>
          </a:ln>
        </p:spPr>
        <p:txBody>
          <a:bodyPr spcFirstLastPara="1" wrap="square" lIns="0" tIns="0" rIns="0" bIns="0" anchor="t" anchorCtr="0">
            <a:normAutofit/>
          </a:bodyPr>
          <a:lstStyle>
            <a:lvl1pPr marR="0" lvl="0" algn="l" rtl="0">
              <a:lnSpc>
                <a:spcPct val="100000"/>
              </a:lnSpc>
              <a:spcBef>
                <a:spcPts val="0"/>
              </a:spcBef>
              <a:spcAft>
                <a:spcPts val="0"/>
              </a:spcAft>
              <a:buClr>
                <a:schemeClr val="dk1"/>
              </a:buClr>
              <a:buSzPts val="900"/>
              <a:buFont typeface="Arial"/>
              <a:buNone/>
              <a:defRPr sz="9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194" name="Google Shape;194;p38"/>
          <p:cNvSpPr txBox="1">
            <a:spLocks noGrp="1"/>
          </p:cNvSpPr>
          <p:nvPr>
            <p:ph type="body" idx="4"/>
          </p:nvPr>
        </p:nvSpPr>
        <p:spPr>
          <a:xfrm>
            <a:off x="378000" y="4249682"/>
            <a:ext cx="4100118" cy="169545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accent1"/>
              </a:buClr>
              <a:buSzPts val="1100"/>
              <a:buNone/>
              <a:defRPr b="1">
                <a:solidFill>
                  <a:schemeClr val="accent1"/>
                </a:solidFill>
              </a:defRPr>
            </a:lvl1pPr>
            <a:lvl2pPr marL="914400" lvl="1" indent="-228600" algn="l">
              <a:spcBef>
                <a:spcPts val="1000"/>
              </a:spcBef>
              <a:spcAft>
                <a:spcPts val="0"/>
              </a:spcAft>
              <a:buClr>
                <a:schemeClr val="dk1"/>
              </a:buClr>
              <a:buSzPts val="1100"/>
              <a:buNone/>
              <a:defRPr/>
            </a:lvl2pPr>
            <a:lvl3pPr marL="1371600" lvl="2" indent="-228600" algn="l">
              <a:spcBef>
                <a:spcPts val="1000"/>
              </a:spcBef>
              <a:spcAft>
                <a:spcPts val="0"/>
              </a:spcAft>
              <a:buClr>
                <a:schemeClr val="dk1"/>
              </a:buClr>
              <a:buSzPts val="1100"/>
              <a:buNone/>
              <a:defRPr/>
            </a:lvl3pPr>
            <a:lvl4pPr marL="1828800" lvl="3" indent="-298450" algn="l">
              <a:spcBef>
                <a:spcPts val="1000"/>
              </a:spcBef>
              <a:spcAft>
                <a:spcPts val="0"/>
              </a:spcAft>
              <a:buClr>
                <a:schemeClr val="dk1"/>
              </a:buClr>
              <a:buSzPts val="1100"/>
              <a:buFont typeface="Arial"/>
              <a:buChar char="•"/>
              <a:defRPr/>
            </a:lvl4pPr>
            <a:lvl5pPr marL="2286000" lvl="4" indent="-298450" algn="l">
              <a:spcBef>
                <a:spcPts val="1000"/>
              </a:spcBef>
              <a:spcAft>
                <a:spcPts val="0"/>
              </a:spcAft>
              <a:buClr>
                <a:schemeClr val="dk1"/>
              </a:buClr>
              <a:buSzPts val="1100"/>
              <a:buChar char="−"/>
              <a:defRPr/>
            </a:lvl5pPr>
            <a:lvl6pPr marL="2743200" lvl="5" indent="-304800" algn="l">
              <a:spcBef>
                <a:spcPts val="1000"/>
              </a:spcBef>
              <a:spcAft>
                <a:spcPts val="0"/>
              </a:spcAft>
              <a:buClr>
                <a:schemeClr val="dk1"/>
              </a:buClr>
              <a:buSzPts val="1200"/>
              <a:buFont typeface="Verdana"/>
              <a:buChar char="−"/>
              <a:defRPr/>
            </a:lvl6pPr>
            <a:lvl7pPr marL="3200400" lvl="6" indent="-304800" algn="l">
              <a:spcBef>
                <a:spcPts val="1000"/>
              </a:spcBef>
              <a:spcAft>
                <a:spcPts val="0"/>
              </a:spcAft>
              <a:buClr>
                <a:schemeClr val="dk1"/>
              </a:buClr>
              <a:buSzPts val="1200"/>
              <a:buChar char="−"/>
              <a:defRPr/>
            </a:lvl7pPr>
            <a:lvl8pPr marL="3657600" lvl="7" indent="-304800" algn="l">
              <a:spcBef>
                <a:spcPts val="1000"/>
              </a:spcBef>
              <a:spcAft>
                <a:spcPts val="0"/>
              </a:spcAft>
              <a:buClr>
                <a:schemeClr val="dk1"/>
              </a:buClr>
              <a:buSzPts val="1200"/>
              <a:buChar char="−"/>
              <a:defRPr/>
            </a:lvl8pPr>
            <a:lvl9pPr marL="4114800" lvl="8" indent="-304800" algn="l">
              <a:spcBef>
                <a:spcPts val="1000"/>
              </a:spcBef>
              <a:spcAft>
                <a:spcPts val="1000"/>
              </a:spcAft>
              <a:buClr>
                <a:schemeClr val="dk1"/>
              </a:buClr>
              <a:buSzPts val="1200"/>
              <a:buChar char="−"/>
              <a:defRPr/>
            </a:lvl9pPr>
          </a:lstStyle>
          <a:p>
            <a:endParaRPr/>
          </a:p>
        </p:txBody>
      </p:sp>
      <p:sp>
        <p:nvSpPr>
          <p:cNvPr id="195" name="Google Shape;195;p38"/>
          <p:cNvSpPr txBox="1">
            <a:spLocks noGrp="1"/>
          </p:cNvSpPr>
          <p:nvPr>
            <p:ph type="body" idx="5"/>
          </p:nvPr>
        </p:nvSpPr>
        <p:spPr>
          <a:xfrm>
            <a:off x="4684645" y="4249682"/>
            <a:ext cx="4089719" cy="169545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accent1"/>
              </a:buClr>
              <a:buSzPts val="1100"/>
              <a:buNone/>
              <a:defRPr b="1">
                <a:solidFill>
                  <a:schemeClr val="accent1"/>
                </a:solidFill>
              </a:defRPr>
            </a:lvl1pPr>
            <a:lvl2pPr marL="914400" lvl="1" indent="-228600" algn="l">
              <a:spcBef>
                <a:spcPts val="1000"/>
              </a:spcBef>
              <a:spcAft>
                <a:spcPts val="0"/>
              </a:spcAft>
              <a:buClr>
                <a:schemeClr val="dk1"/>
              </a:buClr>
              <a:buSzPts val="1100"/>
              <a:buNone/>
              <a:defRPr/>
            </a:lvl2pPr>
            <a:lvl3pPr marL="1371600" lvl="2" indent="-228600" algn="l">
              <a:spcBef>
                <a:spcPts val="1000"/>
              </a:spcBef>
              <a:spcAft>
                <a:spcPts val="0"/>
              </a:spcAft>
              <a:buClr>
                <a:schemeClr val="dk1"/>
              </a:buClr>
              <a:buSzPts val="1100"/>
              <a:buNone/>
              <a:defRPr/>
            </a:lvl3pPr>
            <a:lvl4pPr marL="1828800" lvl="3" indent="-298450" algn="l">
              <a:spcBef>
                <a:spcPts val="1000"/>
              </a:spcBef>
              <a:spcAft>
                <a:spcPts val="0"/>
              </a:spcAft>
              <a:buClr>
                <a:schemeClr val="dk1"/>
              </a:buClr>
              <a:buSzPts val="1100"/>
              <a:buFont typeface="Arial"/>
              <a:buChar char="•"/>
              <a:defRPr/>
            </a:lvl4pPr>
            <a:lvl5pPr marL="2286000" lvl="4" indent="-298450" algn="l">
              <a:spcBef>
                <a:spcPts val="1000"/>
              </a:spcBef>
              <a:spcAft>
                <a:spcPts val="0"/>
              </a:spcAft>
              <a:buClr>
                <a:schemeClr val="dk1"/>
              </a:buClr>
              <a:buSzPts val="1100"/>
              <a:buChar char="−"/>
              <a:defRPr/>
            </a:lvl5pPr>
            <a:lvl6pPr marL="2743200" lvl="5" indent="-304800" algn="l">
              <a:spcBef>
                <a:spcPts val="1000"/>
              </a:spcBef>
              <a:spcAft>
                <a:spcPts val="0"/>
              </a:spcAft>
              <a:buClr>
                <a:schemeClr val="dk1"/>
              </a:buClr>
              <a:buSzPts val="1200"/>
              <a:buFont typeface="Verdana"/>
              <a:buChar char="−"/>
              <a:defRPr/>
            </a:lvl6pPr>
            <a:lvl7pPr marL="3200400" lvl="6" indent="-304800" algn="l">
              <a:spcBef>
                <a:spcPts val="1000"/>
              </a:spcBef>
              <a:spcAft>
                <a:spcPts val="0"/>
              </a:spcAft>
              <a:buClr>
                <a:schemeClr val="dk1"/>
              </a:buClr>
              <a:buSzPts val="1200"/>
              <a:buChar char="−"/>
              <a:defRPr/>
            </a:lvl7pPr>
            <a:lvl8pPr marL="3657600" lvl="7" indent="-304800" algn="l">
              <a:spcBef>
                <a:spcPts val="1000"/>
              </a:spcBef>
              <a:spcAft>
                <a:spcPts val="0"/>
              </a:spcAft>
              <a:buClr>
                <a:schemeClr val="dk1"/>
              </a:buClr>
              <a:buSzPts val="1200"/>
              <a:buChar char="−"/>
              <a:defRPr/>
            </a:lvl8pPr>
            <a:lvl9pPr marL="4114800" lvl="8" indent="-304800" algn="l">
              <a:spcBef>
                <a:spcPts val="1000"/>
              </a:spcBef>
              <a:spcAft>
                <a:spcPts val="1000"/>
              </a:spcAft>
              <a:buClr>
                <a:schemeClr val="dk1"/>
              </a:buClr>
              <a:buSzPts val="1200"/>
              <a:buChar char="−"/>
              <a:defRPr/>
            </a:lvl9pPr>
          </a:lstStyle>
          <a:p>
            <a:endParaRPr/>
          </a:p>
        </p:txBody>
      </p:sp>
      <p:sp>
        <p:nvSpPr>
          <p:cNvPr id="196" name="Google Shape;196;p38"/>
          <p:cNvSpPr/>
          <p:nvPr/>
        </p:nvSpPr>
        <p:spPr>
          <a:xfrm>
            <a:off x="378000" y="4103518"/>
            <a:ext cx="4101707" cy="54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100">
              <a:solidFill>
                <a:schemeClr val="lt1"/>
              </a:solidFill>
              <a:latin typeface="Verdana"/>
              <a:ea typeface="Verdana"/>
              <a:cs typeface="Verdana"/>
              <a:sym typeface="Verdana"/>
            </a:endParaRPr>
          </a:p>
        </p:txBody>
      </p:sp>
      <p:sp>
        <p:nvSpPr>
          <p:cNvPr id="197" name="Google Shape;197;p38"/>
          <p:cNvSpPr/>
          <p:nvPr/>
        </p:nvSpPr>
        <p:spPr>
          <a:xfrm>
            <a:off x="4684645" y="4103518"/>
            <a:ext cx="4083537" cy="54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100">
              <a:solidFill>
                <a:schemeClr val="lt1"/>
              </a:solidFill>
              <a:latin typeface="Verdana"/>
              <a:ea typeface="Verdana"/>
              <a:cs typeface="Verdana"/>
              <a:sym typeface="Verdana"/>
            </a:endParaRPr>
          </a:p>
        </p:txBody>
      </p:sp>
      <p:sp>
        <p:nvSpPr>
          <p:cNvPr id="198" name="Google Shape;198;p38"/>
          <p:cNvSpPr>
            <a:spLocks noGrp="1"/>
          </p:cNvSpPr>
          <p:nvPr>
            <p:ph type="pic" idx="6"/>
          </p:nvPr>
        </p:nvSpPr>
        <p:spPr>
          <a:xfrm>
            <a:off x="3565870" y="4255706"/>
            <a:ext cx="929536" cy="549275"/>
          </a:xfrm>
          <a:prstGeom prst="rect">
            <a:avLst/>
          </a:prstGeom>
          <a:noFill/>
          <a:ln>
            <a:noFill/>
          </a:ln>
        </p:spPr>
        <p:txBody>
          <a:bodyPr spcFirstLastPara="1" wrap="square" lIns="0" tIns="0" rIns="0" bIns="0" anchor="t" anchorCtr="0">
            <a:normAutofit/>
          </a:bodyPr>
          <a:lstStyle>
            <a:lvl1pPr marR="0" lvl="0" algn="l" rtl="0">
              <a:lnSpc>
                <a:spcPct val="100000"/>
              </a:lnSpc>
              <a:spcBef>
                <a:spcPts val="0"/>
              </a:spcBef>
              <a:spcAft>
                <a:spcPts val="0"/>
              </a:spcAft>
              <a:buClr>
                <a:schemeClr val="dk1"/>
              </a:buClr>
              <a:buSzPts val="900"/>
              <a:buFont typeface="Arial"/>
              <a:buNone/>
              <a:defRPr sz="9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199" name="Google Shape;199;p38"/>
          <p:cNvSpPr>
            <a:spLocks noGrp="1"/>
          </p:cNvSpPr>
          <p:nvPr>
            <p:ph type="pic" idx="7"/>
          </p:nvPr>
        </p:nvSpPr>
        <p:spPr>
          <a:xfrm>
            <a:off x="7818463" y="4249682"/>
            <a:ext cx="933120" cy="549275"/>
          </a:xfrm>
          <a:prstGeom prst="rect">
            <a:avLst/>
          </a:prstGeom>
          <a:noFill/>
          <a:ln>
            <a:noFill/>
          </a:ln>
        </p:spPr>
        <p:txBody>
          <a:bodyPr spcFirstLastPara="1" wrap="square" lIns="0" tIns="0" rIns="0" bIns="0" anchor="t" anchorCtr="0">
            <a:normAutofit/>
          </a:bodyPr>
          <a:lstStyle>
            <a:lvl1pPr marR="0" lvl="0" algn="l" rtl="0">
              <a:lnSpc>
                <a:spcPct val="100000"/>
              </a:lnSpc>
              <a:spcBef>
                <a:spcPts val="0"/>
              </a:spcBef>
              <a:spcAft>
                <a:spcPts val="0"/>
              </a:spcAft>
              <a:buClr>
                <a:schemeClr val="dk1"/>
              </a:buClr>
              <a:buSzPts val="900"/>
              <a:buFont typeface="Arial"/>
              <a:buNone/>
              <a:defRPr sz="9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200" name="Google Shape;200;p38"/>
          <p:cNvSpPr txBox="1">
            <a:spLocks noGrp="1"/>
          </p:cNvSpPr>
          <p:nvPr>
            <p:ph type="body" idx="8"/>
          </p:nvPr>
        </p:nvSpPr>
        <p:spPr>
          <a:xfrm>
            <a:off x="376238" y="651600"/>
            <a:ext cx="8398126" cy="75725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rgbClr val="575757"/>
              </a:buClr>
              <a:buSzPts val="2000"/>
              <a:buNone/>
              <a:defRPr sz="2000" b="0">
                <a:solidFill>
                  <a:srgbClr val="575757"/>
                </a:solidFill>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201" name="Google Shape;201;p38"/>
          <p:cNvSpPr>
            <a:spLocks noGrp="1"/>
          </p:cNvSpPr>
          <p:nvPr>
            <p:ph type="pic" idx="9"/>
          </p:nvPr>
        </p:nvSpPr>
        <p:spPr>
          <a:xfrm>
            <a:off x="3577118" y="1863916"/>
            <a:ext cx="907655" cy="549275"/>
          </a:xfrm>
          <a:prstGeom prst="rect">
            <a:avLst/>
          </a:prstGeom>
          <a:noFill/>
          <a:ln>
            <a:noFill/>
          </a:ln>
        </p:spPr>
        <p:txBody>
          <a:bodyPr spcFirstLastPara="1" wrap="square" lIns="0" tIns="0" rIns="0" bIns="0" anchor="t" anchorCtr="0">
            <a:normAutofit/>
          </a:bodyPr>
          <a:lstStyle>
            <a:lvl1pPr marR="0" lvl="0" algn="l" rtl="0">
              <a:lnSpc>
                <a:spcPct val="100000"/>
              </a:lnSpc>
              <a:spcBef>
                <a:spcPts val="0"/>
              </a:spcBef>
              <a:spcAft>
                <a:spcPts val="0"/>
              </a:spcAft>
              <a:buClr>
                <a:schemeClr val="dk1"/>
              </a:buClr>
              <a:buSzPts val="900"/>
              <a:buFont typeface="Arial"/>
              <a:buNone/>
              <a:defRPr sz="9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column green line">
  <p:cSld name="3 column green line">
    <p:spTree>
      <p:nvGrpSpPr>
        <p:cNvPr id="1" name="Shape 202"/>
        <p:cNvGrpSpPr/>
        <p:nvPr/>
      </p:nvGrpSpPr>
      <p:grpSpPr>
        <a:xfrm>
          <a:off x="0" y="0"/>
          <a:ext cx="0" cy="0"/>
          <a:chOff x="0" y="0"/>
          <a:chExt cx="0" cy="0"/>
        </a:xfrm>
      </p:grpSpPr>
      <p:sp>
        <p:nvSpPr>
          <p:cNvPr id="203" name="Google Shape;203;p39"/>
          <p:cNvSpPr txBox="1">
            <a:spLocks noGrp="1"/>
          </p:cNvSpPr>
          <p:nvPr>
            <p:ph type="title"/>
          </p:nvPr>
        </p:nvSpPr>
        <p:spPr>
          <a:xfrm>
            <a:off x="376238" y="317501"/>
            <a:ext cx="8391525" cy="69215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39"/>
          <p:cNvSpPr/>
          <p:nvPr/>
        </p:nvSpPr>
        <p:spPr>
          <a:xfrm>
            <a:off x="3240000" y="1705968"/>
            <a:ext cx="2667088" cy="54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100">
              <a:solidFill>
                <a:schemeClr val="lt1"/>
              </a:solidFill>
              <a:latin typeface="Verdana"/>
              <a:ea typeface="Verdana"/>
              <a:cs typeface="Verdana"/>
              <a:sym typeface="Verdana"/>
            </a:endParaRPr>
          </a:p>
        </p:txBody>
      </p:sp>
      <p:sp>
        <p:nvSpPr>
          <p:cNvPr id="205" name="Google Shape;205;p39"/>
          <p:cNvSpPr/>
          <p:nvPr/>
        </p:nvSpPr>
        <p:spPr>
          <a:xfrm>
            <a:off x="378000" y="1700213"/>
            <a:ext cx="2670000" cy="59755"/>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100">
              <a:solidFill>
                <a:schemeClr val="lt1"/>
              </a:solidFill>
              <a:latin typeface="Verdana"/>
              <a:ea typeface="Verdana"/>
              <a:cs typeface="Verdana"/>
              <a:sym typeface="Verdana"/>
            </a:endParaRPr>
          </a:p>
        </p:txBody>
      </p:sp>
      <p:sp>
        <p:nvSpPr>
          <p:cNvPr id="206" name="Google Shape;206;p39"/>
          <p:cNvSpPr/>
          <p:nvPr/>
        </p:nvSpPr>
        <p:spPr>
          <a:xfrm>
            <a:off x="6086475" y="1705968"/>
            <a:ext cx="2687890" cy="54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100">
              <a:solidFill>
                <a:schemeClr val="lt1"/>
              </a:solidFill>
              <a:latin typeface="Verdana"/>
              <a:ea typeface="Verdana"/>
              <a:cs typeface="Verdana"/>
              <a:sym typeface="Verdana"/>
            </a:endParaRPr>
          </a:p>
        </p:txBody>
      </p:sp>
      <p:sp>
        <p:nvSpPr>
          <p:cNvPr id="207" name="Google Shape;207;p39"/>
          <p:cNvSpPr txBox="1">
            <a:spLocks noGrp="1"/>
          </p:cNvSpPr>
          <p:nvPr>
            <p:ph type="body" idx="1"/>
          </p:nvPr>
        </p:nvSpPr>
        <p:spPr>
          <a:xfrm>
            <a:off x="3244283" y="1851441"/>
            <a:ext cx="2655433" cy="3845754"/>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accent1"/>
              </a:buClr>
              <a:buSzPts val="1100"/>
              <a:buNone/>
              <a:defRPr b="1">
                <a:solidFill>
                  <a:schemeClr val="accent1"/>
                </a:solidFill>
              </a:defRPr>
            </a:lvl1pPr>
            <a:lvl2pPr marL="914400" lvl="1" indent="-228600" algn="l">
              <a:spcBef>
                <a:spcPts val="1000"/>
              </a:spcBef>
              <a:spcAft>
                <a:spcPts val="0"/>
              </a:spcAft>
              <a:buClr>
                <a:schemeClr val="dk1"/>
              </a:buClr>
              <a:buSzPts val="1100"/>
              <a:buNone/>
              <a:defRPr/>
            </a:lvl2pPr>
            <a:lvl3pPr marL="1371600" lvl="2" indent="-228600" algn="l">
              <a:spcBef>
                <a:spcPts val="1000"/>
              </a:spcBef>
              <a:spcAft>
                <a:spcPts val="0"/>
              </a:spcAft>
              <a:buClr>
                <a:schemeClr val="dk1"/>
              </a:buClr>
              <a:buSzPts val="1100"/>
              <a:buNone/>
              <a:defRPr/>
            </a:lvl3pPr>
            <a:lvl4pPr marL="1828800" lvl="3" indent="-298450" algn="l">
              <a:spcBef>
                <a:spcPts val="1000"/>
              </a:spcBef>
              <a:spcAft>
                <a:spcPts val="0"/>
              </a:spcAft>
              <a:buClr>
                <a:schemeClr val="dk1"/>
              </a:buClr>
              <a:buSzPts val="1100"/>
              <a:buFont typeface="Arial"/>
              <a:buChar char="•"/>
              <a:defRPr/>
            </a:lvl4pPr>
            <a:lvl5pPr marL="2286000" lvl="4" indent="-298450" algn="l">
              <a:spcBef>
                <a:spcPts val="1000"/>
              </a:spcBef>
              <a:spcAft>
                <a:spcPts val="0"/>
              </a:spcAft>
              <a:buClr>
                <a:schemeClr val="dk1"/>
              </a:buClr>
              <a:buSzPts val="1100"/>
              <a:buChar char="−"/>
              <a:defRPr/>
            </a:lvl5pPr>
            <a:lvl6pPr marL="2743200" lvl="5" indent="-304800" algn="l">
              <a:spcBef>
                <a:spcPts val="1000"/>
              </a:spcBef>
              <a:spcAft>
                <a:spcPts val="0"/>
              </a:spcAft>
              <a:buClr>
                <a:schemeClr val="dk1"/>
              </a:buClr>
              <a:buSzPts val="1200"/>
              <a:buFont typeface="Verdana"/>
              <a:buChar char="−"/>
              <a:defRPr/>
            </a:lvl6pPr>
            <a:lvl7pPr marL="3200400" lvl="6" indent="-304800" algn="l">
              <a:spcBef>
                <a:spcPts val="1000"/>
              </a:spcBef>
              <a:spcAft>
                <a:spcPts val="0"/>
              </a:spcAft>
              <a:buClr>
                <a:schemeClr val="dk1"/>
              </a:buClr>
              <a:buSzPts val="1200"/>
              <a:buChar char="−"/>
              <a:defRPr/>
            </a:lvl7pPr>
            <a:lvl8pPr marL="3657600" lvl="7" indent="-304800" algn="l">
              <a:spcBef>
                <a:spcPts val="1000"/>
              </a:spcBef>
              <a:spcAft>
                <a:spcPts val="0"/>
              </a:spcAft>
              <a:buClr>
                <a:schemeClr val="dk1"/>
              </a:buClr>
              <a:buSzPts val="1200"/>
              <a:buChar char="−"/>
              <a:defRPr/>
            </a:lvl8pPr>
            <a:lvl9pPr marL="4114800" lvl="8" indent="-304800" algn="l">
              <a:spcBef>
                <a:spcPts val="1000"/>
              </a:spcBef>
              <a:spcAft>
                <a:spcPts val="1000"/>
              </a:spcAft>
              <a:buClr>
                <a:schemeClr val="dk1"/>
              </a:buClr>
              <a:buSzPts val="1200"/>
              <a:buChar char="−"/>
              <a:defRPr/>
            </a:lvl9pPr>
          </a:lstStyle>
          <a:p>
            <a:endParaRPr/>
          </a:p>
        </p:txBody>
      </p:sp>
      <p:sp>
        <p:nvSpPr>
          <p:cNvPr id="208" name="Google Shape;208;p39"/>
          <p:cNvSpPr txBox="1">
            <a:spLocks noGrp="1"/>
          </p:cNvSpPr>
          <p:nvPr>
            <p:ph type="body" idx="2"/>
          </p:nvPr>
        </p:nvSpPr>
        <p:spPr>
          <a:xfrm>
            <a:off x="378000" y="1851441"/>
            <a:ext cx="2670000" cy="3845754"/>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accent1"/>
              </a:buClr>
              <a:buSzPts val="1100"/>
              <a:buNone/>
              <a:defRPr b="1">
                <a:solidFill>
                  <a:schemeClr val="accent1"/>
                </a:solidFill>
              </a:defRPr>
            </a:lvl1pPr>
            <a:lvl2pPr marL="914400" lvl="1" indent="-228600" algn="l">
              <a:spcBef>
                <a:spcPts val="1000"/>
              </a:spcBef>
              <a:spcAft>
                <a:spcPts val="0"/>
              </a:spcAft>
              <a:buClr>
                <a:schemeClr val="dk1"/>
              </a:buClr>
              <a:buSzPts val="1100"/>
              <a:buNone/>
              <a:defRPr/>
            </a:lvl2pPr>
            <a:lvl3pPr marL="1371600" lvl="2" indent="-228600" algn="l">
              <a:spcBef>
                <a:spcPts val="1000"/>
              </a:spcBef>
              <a:spcAft>
                <a:spcPts val="0"/>
              </a:spcAft>
              <a:buClr>
                <a:schemeClr val="dk1"/>
              </a:buClr>
              <a:buSzPts val="1100"/>
              <a:buNone/>
              <a:defRPr/>
            </a:lvl3pPr>
            <a:lvl4pPr marL="1828800" lvl="3" indent="-298450" algn="l">
              <a:spcBef>
                <a:spcPts val="1000"/>
              </a:spcBef>
              <a:spcAft>
                <a:spcPts val="0"/>
              </a:spcAft>
              <a:buClr>
                <a:schemeClr val="dk1"/>
              </a:buClr>
              <a:buSzPts val="1100"/>
              <a:buFont typeface="Arial"/>
              <a:buChar char="•"/>
              <a:defRPr/>
            </a:lvl4pPr>
            <a:lvl5pPr marL="2286000" lvl="4" indent="-298450" algn="l">
              <a:spcBef>
                <a:spcPts val="1000"/>
              </a:spcBef>
              <a:spcAft>
                <a:spcPts val="0"/>
              </a:spcAft>
              <a:buClr>
                <a:schemeClr val="dk1"/>
              </a:buClr>
              <a:buSzPts val="1100"/>
              <a:buChar char="−"/>
              <a:defRPr/>
            </a:lvl5pPr>
            <a:lvl6pPr marL="2743200" lvl="5" indent="-304800" algn="l">
              <a:spcBef>
                <a:spcPts val="1000"/>
              </a:spcBef>
              <a:spcAft>
                <a:spcPts val="0"/>
              </a:spcAft>
              <a:buClr>
                <a:schemeClr val="dk1"/>
              </a:buClr>
              <a:buSzPts val="1200"/>
              <a:buFont typeface="Verdana"/>
              <a:buChar char="−"/>
              <a:defRPr/>
            </a:lvl6pPr>
            <a:lvl7pPr marL="3200400" lvl="6" indent="-304800" algn="l">
              <a:spcBef>
                <a:spcPts val="1000"/>
              </a:spcBef>
              <a:spcAft>
                <a:spcPts val="0"/>
              </a:spcAft>
              <a:buClr>
                <a:schemeClr val="dk1"/>
              </a:buClr>
              <a:buSzPts val="1200"/>
              <a:buChar char="−"/>
              <a:defRPr/>
            </a:lvl7pPr>
            <a:lvl8pPr marL="3657600" lvl="7" indent="-304800" algn="l">
              <a:spcBef>
                <a:spcPts val="1000"/>
              </a:spcBef>
              <a:spcAft>
                <a:spcPts val="0"/>
              </a:spcAft>
              <a:buClr>
                <a:schemeClr val="dk1"/>
              </a:buClr>
              <a:buSzPts val="1200"/>
              <a:buChar char="−"/>
              <a:defRPr/>
            </a:lvl8pPr>
            <a:lvl9pPr marL="4114800" lvl="8" indent="-304800" algn="l">
              <a:spcBef>
                <a:spcPts val="1000"/>
              </a:spcBef>
              <a:spcAft>
                <a:spcPts val="1000"/>
              </a:spcAft>
              <a:buClr>
                <a:schemeClr val="dk1"/>
              </a:buClr>
              <a:buSzPts val="1200"/>
              <a:buChar char="−"/>
              <a:defRPr/>
            </a:lvl9pPr>
          </a:lstStyle>
          <a:p>
            <a:endParaRPr/>
          </a:p>
        </p:txBody>
      </p:sp>
      <p:sp>
        <p:nvSpPr>
          <p:cNvPr id="209" name="Google Shape;209;p39"/>
          <p:cNvSpPr txBox="1">
            <a:spLocks noGrp="1"/>
          </p:cNvSpPr>
          <p:nvPr>
            <p:ph type="body" idx="3"/>
          </p:nvPr>
        </p:nvSpPr>
        <p:spPr>
          <a:xfrm>
            <a:off x="6095999" y="1851441"/>
            <a:ext cx="2678365" cy="3845754"/>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accent1"/>
              </a:buClr>
              <a:buSzPts val="1100"/>
              <a:buNone/>
              <a:defRPr b="1">
                <a:solidFill>
                  <a:schemeClr val="accent1"/>
                </a:solidFill>
              </a:defRPr>
            </a:lvl1pPr>
            <a:lvl2pPr marL="914400" lvl="1" indent="-228600" algn="l">
              <a:spcBef>
                <a:spcPts val="1000"/>
              </a:spcBef>
              <a:spcAft>
                <a:spcPts val="0"/>
              </a:spcAft>
              <a:buClr>
                <a:schemeClr val="dk1"/>
              </a:buClr>
              <a:buSzPts val="1100"/>
              <a:buNone/>
              <a:defRPr/>
            </a:lvl2pPr>
            <a:lvl3pPr marL="1371600" lvl="2" indent="-228600" algn="l">
              <a:spcBef>
                <a:spcPts val="1000"/>
              </a:spcBef>
              <a:spcAft>
                <a:spcPts val="0"/>
              </a:spcAft>
              <a:buClr>
                <a:schemeClr val="dk1"/>
              </a:buClr>
              <a:buSzPts val="1100"/>
              <a:buNone/>
              <a:defRPr/>
            </a:lvl3pPr>
            <a:lvl4pPr marL="1828800" lvl="3" indent="-298450" algn="l">
              <a:spcBef>
                <a:spcPts val="1000"/>
              </a:spcBef>
              <a:spcAft>
                <a:spcPts val="0"/>
              </a:spcAft>
              <a:buClr>
                <a:schemeClr val="dk1"/>
              </a:buClr>
              <a:buSzPts val="1100"/>
              <a:buFont typeface="Arial"/>
              <a:buChar char="•"/>
              <a:defRPr/>
            </a:lvl4pPr>
            <a:lvl5pPr marL="2286000" lvl="4" indent="-298450" algn="l">
              <a:spcBef>
                <a:spcPts val="1000"/>
              </a:spcBef>
              <a:spcAft>
                <a:spcPts val="0"/>
              </a:spcAft>
              <a:buClr>
                <a:schemeClr val="dk1"/>
              </a:buClr>
              <a:buSzPts val="1100"/>
              <a:buChar char="−"/>
              <a:defRPr/>
            </a:lvl5pPr>
            <a:lvl6pPr marL="2743200" lvl="5" indent="-304800" algn="l">
              <a:spcBef>
                <a:spcPts val="1000"/>
              </a:spcBef>
              <a:spcAft>
                <a:spcPts val="0"/>
              </a:spcAft>
              <a:buClr>
                <a:schemeClr val="dk1"/>
              </a:buClr>
              <a:buSzPts val="1200"/>
              <a:buFont typeface="Verdana"/>
              <a:buChar char="−"/>
              <a:defRPr/>
            </a:lvl6pPr>
            <a:lvl7pPr marL="3200400" lvl="6" indent="-304800" algn="l">
              <a:spcBef>
                <a:spcPts val="1000"/>
              </a:spcBef>
              <a:spcAft>
                <a:spcPts val="0"/>
              </a:spcAft>
              <a:buClr>
                <a:schemeClr val="dk1"/>
              </a:buClr>
              <a:buSzPts val="1200"/>
              <a:buChar char="−"/>
              <a:defRPr/>
            </a:lvl7pPr>
            <a:lvl8pPr marL="3657600" lvl="7" indent="-304800" algn="l">
              <a:spcBef>
                <a:spcPts val="1000"/>
              </a:spcBef>
              <a:spcAft>
                <a:spcPts val="0"/>
              </a:spcAft>
              <a:buClr>
                <a:schemeClr val="dk1"/>
              </a:buClr>
              <a:buSzPts val="1200"/>
              <a:buChar char="−"/>
              <a:defRPr/>
            </a:lvl8pPr>
            <a:lvl9pPr marL="4114800" lvl="8" indent="-304800" algn="l">
              <a:spcBef>
                <a:spcPts val="1000"/>
              </a:spcBef>
              <a:spcAft>
                <a:spcPts val="1000"/>
              </a:spcAft>
              <a:buClr>
                <a:schemeClr val="dk1"/>
              </a:buClr>
              <a:buSzPts val="1200"/>
              <a:buChar char="−"/>
              <a:defRPr/>
            </a:lvl9pPr>
          </a:lstStyle>
          <a:p>
            <a:endParaRPr/>
          </a:p>
        </p:txBody>
      </p:sp>
      <p:sp>
        <p:nvSpPr>
          <p:cNvPr id="210" name="Google Shape;210;p39"/>
          <p:cNvSpPr txBox="1">
            <a:spLocks noGrp="1"/>
          </p:cNvSpPr>
          <p:nvPr>
            <p:ph type="body" idx="4"/>
          </p:nvPr>
        </p:nvSpPr>
        <p:spPr>
          <a:xfrm>
            <a:off x="376238" y="651600"/>
            <a:ext cx="8371762" cy="75725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rgbClr val="575757"/>
              </a:buClr>
              <a:buSzPts val="2000"/>
              <a:buNone/>
              <a:defRPr sz="2000" b="0">
                <a:solidFill>
                  <a:srgbClr val="575757"/>
                </a:solidFill>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4 column icon">
  <p:cSld name="4 column icon">
    <p:spTree>
      <p:nvGrpSpPr>
        <p:cNvPr id="1" name="Shape 211"/>
        <p:cNvGrpSpPr/>
        <p:nvPr/>
      </p:nvGrpSpPr>
      <p:grpSpPr>
        <a:xfrm>
          <a:off x="0" y="0"/>
          <a:ext cx="0" cy="0"/>
          <a:chOff x="0" y="0"/>
          <a:chExt cx="0" cy="0"/>
        </a:xfrm>
      </p:grpSpPr>
      <p:sp>
        <p:nvSpPr>
          <p:cNvPr id="212" name="Google Shape;212;p40"/>
          <p:cNvSpPr txBox="1">
            <a:spLocks noGrp="1"/>
          </p:cNvSpPr>
          <p:nvPr>
            <p:ph type="title"/>
          </p:nvPr>
        </p:nvSpPr>
        <p:spPr>
          <a:xfrm>
            <a:off x="376238" y="317501"/>
            <a:ext cx="8391525" cy="705184"/>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40"/>
          <p:cNvSpPr txBox="1">
            <a:spLocks noGrp="1"/>
          </p:cNvSpPr>
          <p:nvPr>
            <p:ph type="body" idx="1"/>
          </p:nvPr>
        </p:nvSpPr>
        <p:spPr>
          <a:xfrm>
            <a:off x="378000" y="2556000"/>
            <a:ext cx="1944000" cy="33948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accent1"/>
              </a:buClr>
              <a:buSzPts val="1100"/>
              <a:buNone/>
              <a:defRPr b="1">
                <a:solidFill>
                  <a:schemeClr val="accent1"/>
                </a:solidFill>
              </a:defRPr>
            </a:lvl1pPr>
            <a:lvl2pPr marL="914400" lvl="1" indent="-228600" algn="l">
              <a:spcBef>
                <a:spcPts val="1000"/>
              </a:spcBef>
              <a:spcAft>
                <a:spcPts val="0"/>
              </a:spcAft>
              <a:buClr>
                <a:schemeClr val="dk1"/>
              </a:buClr>
              <a:buSzPts val="1100"/>
              <a:buNone/>
              <a:defRPr/>
            </a:lvl2pPr>
            <a:lvl3pPr marL="1371600" lvl="2" indent="-228600" algn="l">
              <a:spcBef>
                <a:spcPts val="1000"/>
              </a:spcBef>
              <a:spcAft>
                <a:spcPts val="0"/>
              </a:spcAft>
              <a:buClr>
                <a:schemeClr val="dk1"/>
              </a:buClr>
              <a:buSzPts val="1100"/>
              <a:buNone/>
              <a:defRPr/>
            </a:lvl3pPr>
            <a:lvl4pPr marL="1828800" lvl="3" indent="-298450" algn="l">
              <a:spcBef>
                <a:spcPts val="1000"/>
              </a:spcBef>
              <a:spcAft>
                <a:spcPts val="0"/>
              </a:spcAft>
              <a:buClr>
                <a:schemeClr val="dk1"/>
              </a:buClr>
              <a:buSzPts val="1100"/>
              <a:buFont typeface="Arial"/>
              <a:buChar char="•"/>
              <a:defRPr/>
            </a:lvl4pPr>
            <a:lvl5pPr marL="2286000" lvl="4" indent="-298450" algn="l">
              <a:spcBef>
                <a:spcPts val="1000"/>
              </a:spcBef>
              <a:spcAft>
                <a:spcPts val="0"/>
              </a:spcAft>
              <a:buClr>
                <a:schemeClr val="dk1"/>
              </a:buClr>
              <a:buSzPts val="1100"/>
              <a:buChar char="−"/>
              <a:defRPr/>
            </a:lvl5pPr>
            <a:lvl6pPr marL="2743200" lvl="5" indent="-304800" algn="l">
              <a:spcBef>
                <a:spcPts val="1000"/>
              </a:spcBef>
              <a:spcAft>
                <a:spcPts val="0"/>
              </a:spcAft>
              <a:buClr>
                <a:schemeClr val="dk1"/>
              </a:buClr>
              <a:buSzPts val="1200"/>
              <a:buFont typeface="Verdana"/>
              <a:buChar char="−"/>
              <a:defRPr/>
            </a:lvl6pPr>
            <a:lvl7pPr marL="3200400" lvl="6" indent="-304800" algn="l">
              <a:spcBef>
                <a:spcPts val="1000"/>
              </a:spcBef>
              <a:spcAft>
                <a:spcPts val="0"/>
              </a:spcAft>
              <a:buClr>
                <a:schemeClr val="dk1"/>
              </a:buClr>
              <a:buSzPts val="1200"/>
              <a:buChar char="−"/>
              <a:defRPr/>
            </a:lvl7pPr>
            <a:lvl8pPr marL="3657600" lvl="7" indent="-304800" algn="l">
              <a:spcBef>
                <a:spcPts val="1000"/>
              </a:spcBef>
              <a:spcAft>
                <a:spcPts val="0"/>
              </a:spcAft>
              <a:buClr>
                <a:schemeClr val="dk1"/>
              </a:buClr>
              <a:buSzPts val="1200"/>
              <a:buChar char="−"/>
              <a:defRPr/>
            </a:lvl8pPr>
            <a:lvl9pPr marL="4114800" lvl="8" indent="-304800" algn="l">
              <a:spcBef>
                <a:spcPts val="1000"/>
              </a:spcBef>
              <a:spcAft>
                <a:spcPts val="1000"/>
              </a:spcAft>
              <a:buClr>
                <a:schemeClr val="dk1"/>
              </a:buClr>
              <a:buSzPts val="1200"/>
              <a:buChar char="−"/>
              <a:defRPr/>
            </a:lvl9pPr>
          </a:lstStyle>
          <a:p>
            <a:endParaRPr/>
          </a:p>
        </p:txBody>
      </p:sp>
      <p:sp>
        <p:nvSpPr>
          <p:cNvPr id="214" name="Google Shape;214;p40"/>
          <p:cNvSpPr txBox="1">
            <a:spLocks noGrp="1"/>
          </p:cNvSpPr>
          <p:nvPr>
            <p:ph type="body" idx="2"/>
          </p:nvPr>
        </p:nvSpPr>
        <p:spPr>
          <a:xfrm>
            <a:off x="6822627" y="2556000"/>
            <a:ext cx="1944000" cy="33948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accent1"/>
              </a:buClr>
              <a:buSzPts val="1100"/>
              <a:buNone/>
              <a:defRPr b="1">
                <a:solidFill>
                  <a:schemeClr val="accent1"/>
                </a:solidFill>
              </a:defRPr>
            </a:lvl1pPr>
            <a:lvl2pPr marL="914400" lvl="1" indent="-228600" algn="l">
              <a:spcBef>
                <a:spcPts val="1000"/>
              </a:spcBef>
              <a:spcAft>
                <a:spcPts val="0"/>
              </a:spcAft>
              <a:buClr>
                <a:schemeClr val="dk1"/>
              </a:buClr>
              <a:buSzPts val="1100"/>
              <a:buNone/>
              <a:defRPr/>
            </a:lvl2pPr>
            <a:lvl3pPr marL="1371600" lvl="2" indent="-228600" algn="l">
              <a:spcBef>
                <a:spcPts val="1000"/>
              </a:spcBef>
              <a:spcAft>
                <a:spcPts val="0"/>
              </a:spcAft>
              <a:buClr>
                <a:schemeClr val="dk1"/>
              </a:buClr>
              <a:buSzPts val="1100"/>
              <a:buNone/>
              <a:defRPr/>
            </a:lvl3pPr>
            <a:lvl4pPr marL="1828800" lvl="3" indent="-298450" algn="l">
              <a:spcBef>
                <a:spcPts val="1000"/>
              </a:spcBef>
              <a:spcAft>
                <a:spcPts val="0"/>
              </a:spcAft>
              <a:buClr>
                <a:schemeClr val="dk1"/>
              </a:buClr>
              <a:buSzPts val="1100"/>
              <a:buFont typeface="Arial"/>
              <a:buChar char="•"/>
              <a:defRPr/>
            </a:lvl4pPr>
            <a:lvl5pPr marL="2286000" lvl="4" indent="-298450" algn="l">
              <a:spcBef>
                <a:spcPts val="1000"/>
              </a:spcBef>
              <a:spcAft>
                <a:spcPts val="0"/>
              </a:spcAft>
              <a:buClr>
                <a:schemeClr val="dk1"/>
              </a:buClr>
              <a:buSzPts val="1100"/>
              <a:buChar char="−"/>
              <a:defRPr/>
            </a:lvl5pPr>
            <a:lvl6pPr marL="2743200" lvl="5" indent="-304800" algn="l">
              <a:spcBef>
                <a:spcPts val="1000"/>
              </a:spcBef>
              <a:spcAft>
                <a:spcPts val="0"/>
              </a:spcAft>
              <a:buClr>
                <a:schemeClr val="dk1"/>
              </a:buClr>
              <a:buSzPts val="1200"/>
              <a:buFont typeface="Verdana"/>
              <a:buChar char="−"/>
              <a:defRPr/>
            </a:lvl6pPr>
            <a:lvl7pPr marL="3200400" lvl="6" indent="-304800" algn="l">
              <a:spcBef>
                <a:spcPts val="1000"/>
              </a:spcBef>
              <a:spcAft>
                <a:spcPts val="0"/>
              </a:spcAft>
              <a:buClr>
                <a:schemeClr val="dk1"/>
              </a:buClr>
              <a:buSzPts val="1200"/>
              <a:buChar char="−"/>
              <a:defRPr/>
            </a:lvl7pPr>
            <a:lvl8pPr marL="3657600" lvl="7" indent="-304800" algn="l">
              <a:spcBef>
                <a:spcPts val="1000"/>
              </a:spcBef>
              <a:spcAft>
                <a:spcPts val="0"/>
              </a:spcAft>
              <a:buClr>
                <a:schemeClr val="dk1"/>
              </a:buClr>
              <a:buSzPts val="1200"/>
              <a:buChar char="−"/>
              <a:defRPr/>
            </a:lvl8pPr>
            <a:lvl9pPr marL="4114800" lvl="8" indent="-304800" algn="l">
              <a:spcBef>
                <a:spcPts val="1000"/>
              </a:spcBef>
              <a:spcAft>
                <a:spcPts val="1000"/>
              </a:spcAft>
              <a:buClr>
                <a:schemeClr val="dk1"/>
              </a:buClr>
              <a:buSzPts val="1200"/>
              <a:buChar char="−"/>
              <a:defRPr/>
            </a:lvl9pPr>
          </a:lstStyle>
          <a:p>
            <a:endParaRPr/>
          </a:p>
        </p:txBody>
      </p:sp>
      <p:sp>
        <p:nvSpPr>
          <p:cNvPr id="215" name="Google Shape;215;p40"/>
          <p:cNvSpPr txBox="1">
            <a:spLocks noGrp="1"/>
          </p:cNvSpPr>
          <p:nvPr>
            <p:ph type="body" idx="3"/>
          </p:nvPr>
        </p:nvSpPr>
        <p:spPr>
          <a:xfrm>
            <a:off x="2526209" y="2556000"/>
            <a:ext cx="1944000" cy="33948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accent1"/>
              </a:buClr>
              <a:buSzPts val="1100"/>
              <a:buNone/>
              <a:defRPr b="1">
                <a:solidFill>
                  <a:schemeClr val="accent1"/>
                </a:solidFill>
              </a:defRPr>
            </a:lvl1pPr>
            <a:lvl2pPr marL="914400" lvl="1" indent="-228600" algn="l">
              <a:spcBef>
                <a:spcPts val="1000"/>
              </a:spcBef>
              <a:spcAft>
                <a:spcPts val="0"/>
              </a:spcAft>
              <a:buClr>
                <a:schemeClr val="dk1"/>
              </a:buClr>
              <a:buSzPts val="1100"/>
              <a:buNone/>
              <a:defRPr/>
            </a:lvl2pPr>
            <a:lvl3pPr marL="1371600" lvl="2" indent="-228600" algn="l">
              <a:spcBef>
                <a:spcPts val="1000"/>
              </a:spcBef>
              <a:spcAft>
                <a:spcPts val="0"/>
              </a:spcAft>
              <a:buClr>
                <a:schemeClr val="dk1"/>
              </a:buClr>
              <a:buSzPts val="1100"/>
              <a:buNone/>
              <a:defRPr/>
            </a:lvl3pPr>
            <a:lvl4pPr marL="1828800" lvl="3" indent="-298450" algn="l">
              <a:spcBef>
                <a:spcPts val="1000"/>
              </a:spcBef>
              <a:spcAft>
                <a:spcPts val="0"/>
              </a:spcAft>
              <a:buClr>
                <a:schemeClr val="dk1"/>
              </a:buClr>
              <a:buSzPts val="1100"/>
              <a:buFont typeface="Arial"/>
              <a:buChar char="•"/>
              <a:defRPr/>
            </a:lvl4pPr>
            <a:lvl5pPr marL="2286000" lvl="4" indent="-298450" algn="l">
              <a:spcBef>
                <a:spcPts val="1000"/>
              </a:spcBef>
              <a:spcAft>
                <a:spcPts val="0"/>
              </a:spcAft>
              <a:buClr>
                <a:schemeClr val="dk1"/>
              </a:buClr>
              <a:buSzPts val="1100"/>
              <a:buChar char="−"/>
              <a:defRPr/>
            </a:lvl5pPr>
            <a:lvl6pPr marL="2743200" lvl="5" indent="-304800" algn="l">
              <a:spcBef>
                <a:spcPts val="1000"/>
              </a:spcBef>
              <a:spcAft>
                <a:spcPts val="0"/>
              </a:spcAft>
              <a:buClr>
                <a:schemeClr val="dk1"/>
              </a:buClr>
              <a:buSzPts val="1200"/>
              <a:buFont typeface="Verdana"/>
              <a:buChar char="−"/>
              <a:defRPr/>
            </a:lvl6pPr>
            <a:lvl7pPr marL="3200400" lvl="6" indent="-304800" algn="l">
              <a:spcBef>
                <a:spcPts val="1000"/>
              </a:spcBef>
              <a:spcAft>
                <a:spcPts val="0"/>
              </a:spcAft>
              <a:buClr>
                <a:schemeClr val="dk1"/>
              </a:buClr>
              <a:buSzPts val="1200"/>
              <a:buChar char="−"/>
              <a:defRPr/>
            </a:lvl7pPr>
            <a:lvl8pPr marL="3657600" lvl="7" indent="-304800" algn="l">
              <a:spcBef>
                <a:spcPts val="1000"/>
              </a:spcBef>
              <a:spcAft>
                <a:spcPts val="0"/>
              </a:spcAft>
              <a:buClr>
                <a:schemeClr val="dk1"/>
              </a:buClr>
              <a:buSzPts val="1200"/>
              <a:buChar char="−"/>
              <a:defRPr/>
            </a:lvl8pPr>
            <a:lvl9pPr marL="4114800" lvl="8" indent="-304800" algn="l">
              <a:spcBef>
                <a:spcPts val="1000"/>
              </a:spcBef>
              <a:spcAft>
                <a:spcPts val="1000"/>
              </a:spcAft>
              <a:buClr>
                <a:schemeClr val="dk1"/>
              </a:buClr>
              <a:buSzPts val="1200"/>
              <a:buChar char="−"/>
              <a:defRPr/>
            </a:lvl9pPr>
          </a:lstStyle>
          <a:p>
            <a:endParaRPr/>
          </a:p>
        </p:txBody>
      </p:sp>
      <p:sp>
        <p:nvSpPr>
          <p:cNvPr id="216" name="Google Shape;216;p40"/>
          <p:cNvSpPr txBox="1">
            <a:spLocks noGrp="1"/>
          </p:cNvSpPr>
          <p:nvPr>
            <p:ph type="body" idx="4"/>
          </p:nvPr>
        </p:nvSpPr>
        <p:spPr>
          <a:xfrm>
            <a:off x="4674418" y="2556000"/>
            <a:ext cx="1944000" cy="33948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accent1"/>
              </a:buClr>
              <a:buSzPts val="1100"/>
              <a:buNone/>
              <a:defRPr b="1">
                <a:solidFill>
                  <a:schemeClr val="accent1"/>
                </a:solidFill>
              </a:defRPr>
            </a:lvl1pPr>
            <a:lvl2pPr marL="914400" lvl="1" indent="-228600" algn="l">
              <a:spcBef>
                <a:spcPts val="1000"/>
              </a:spcBef>
              <a:spcAft>
                <a:spcPts val="0"/>
              </a:spcAft>
              <a:buClr>
                <a:schemeClr val="dk1"/>
              </a:buClr>
              <a:buSzPts val="1100"/>
              <a:buNone/>
              <a:defRPr/>
            </a:lvl2pPr>
            <a:lvl3pPr marL="1371600" lvl="2" indent="-228600" algn="l">
              <a:spcBef>
                <a:spcPts val="1000"/>
              </a:spcBef>
              <a:spcAft>
                <a:spcPts val="0"/>
              </a:spcAft>
              <a:buClr>
                <a:schemeClr val="dk1"/>
              </a:buClr>
              <a:buSzPts val="1100"/>
              <a:buNone/>
              <a:defRPr/>
            </a:lvl3pPr>
            <a:lvl4pPr marL="1828800" lvl="3" indent="-298450" algn="l">
              <a:spcBef>
                <a:spcPts val="1000"/>
              </a:spcBef>
              <a:spcAft>
                <a:spcPts val="0"/>
              </a:spcAft>
              <a:buClr>
                <a:schemeClr val="dk1"/>
              </a:buClr>
              <a:buSzPts val="1100"/>
              <a:buFont typeface="Arial"/>
              <a:buChar char="•"/>
              <a:defRPr/>
            </a:lvl4pPr>
            <a:lvl5pPr marL="2286000" lvl="4" indent="-298450" algn="l">
              <a:spcBef>
                <a:spcPts val="1000"/>
              </a:spcBef>
              <a:spcAft>
                <a:spcPts val="0"/>
              </a:spcAft>
              <a:buClr>
                <a:schemeClr val="dk1"/>
              </a:buClr>
              <a:buSzPts val="1100"/>
              <a:buChar char="−"/>
              <a:defRPr/>
            </a:lvl5pPr>
            <a:lvl6pPr marL="2743200" lvl="5" indent="-304800" algn="l">
              <a:spcBef>
                <a:spcPts val="1000"/>
              </a:spcBef>
              <a:spcAft>
                <a:spcPts val="0"/>
              </a:spcAft>
              <a:buClr>
                <a:schemeClr val="dk1"/>
              </a:buClr>
              <a:buSzPts val="1200"/>
              <a:buFont typeface="Verdana"/>
              <a:buChar char="−"/>
              <a:defRPr/>
            </a:lvl6pPr>
            <a:lvl7pPr marL="3200400" lvl="6" indent="-304800" algn="l">
              <a:spcBef>
                <a:spcPts val="1000"/>
              </a:spcBef>
              <a:spcAft>
                <a:spcPts val="0"/>
              </a:spcAft>
              <a:buClr>
                <a:schemeClr val="dk1"/>
              </a:buClr>
              <a:buSzPts val="1200"/>
              <a:buChar char="−"/>
              <a:defRPr/>
            </a:lvl7pPr>
            <a:lvl8pPr marL="3657600" lvl="7" indent="-304800" algn="l">
              <a:spcBef>
                <a:spcPts val="1000"/>
              </a:spcBef>
              <a:spcAft>
                <a:spcPts val="0"/>
              </a:spcAft>
              <a:buClr>
                <a:schemeClr val="dk1"/>
              </a:buClr>
              <a:buSzPts val="1200"/>
              <a:buChar char="−"/>
              <a:defRPr/>
            </a:lvl8pPr>
            <a:lvl9pPr marL="4114800" lvl="8" indent="-304800" algn="l">
              <a:spcBef>
                <a:spcPts val="1000"/>
              </a:spcBef>
              <a:spcAft>
                <a:spcPts val="1000"/>
              </a:spcAft>
              <a:buClr>
                <a:schemeClr val="dk1"/>
              </a:buClr>
              <a:buSzPts val="1200"/>
              <a:buChar char="−"/>
              <a:defRPr/>
            </a:lvl9pPr>
          </a:lstStyle>
          <a:p>
            <a:endParaRPr/>
          </a:p>
        </p:txBody>
      </p:sp>
      <p:sp>
        <p:nvSpPr>
          <p:cNvPr id="217" name="Google Shape;217;p40"/>
          <p:cNvSpPr txBox="1">
            <a:spLocks noGrp="1"/>
          </p:cNvSpPr>
          <p:nvPr>
            <p:ph type="body" idx="5"/>
          </p:nvPr>
        </p:nvSpPr>
        <p:spPr>
          <a:xfrm>
            <a:off x="376237" y="651600"/>
            <a:ext cx="8391525" cy="75725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rgbClr val="575757"/>
              </a:buClr>
              <a:buSzPts val="2000"/>
              <a:buNone/>
              <a:defRPr sz="2000" b="0">
                <a:solidFill>
                  <a:srgbClr val="575757"/>
                </a:solidFill>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ubtitle, 1 column text with charts">
  <p:cSld name="Title, subtitle, 1 column text with charts">
    <p:spTree>
      <p:nvGrpSpPr>
        <p:cNvPr id="1" name="Shape 218"/>
        <p:cNvGrpSpPr/>
        <p:nvPr/>
      </p:nvGrpSpPr>
      <p:grpSpPr>
        <a:xfrm>
          <a:off x="0" y="0"/>
          <a:ext cx="0" cy="0"/>
          <a:chOff x="0" y="0"/>
          <a:chExt cx="0" cy="0"/>
        </a:xfrm>
      </p:grpSpPr>
      <p:sp>
        <p:nvSpPr>
          <p:cNvPr id="219" name="Google Shape;219;p41"/>
          <p:cNvSpPr txBox="1">
            <a:spLocks noGrp="1"/>
          </p:cNvSpPr>
          <p:nvPr>
            <p:ph type="body" idx="1"/>
          </p:nvPr>
        </p:nvSpPr>
        <p:spPr>
          <a:xfrm>
            <a:off x="376237" y="651600"/>
            <a:ext cx="8391525" cy="75725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rgbClr val="575757"/>
              </a:buClr>
              <a:buSzPts val="2000"/>
              <a:buNone/>
              <a:defRPr sz="2000" b="0">
                <a:solidFill>
                  <a:srgbClr val="575757"/>
                </a:solidFill>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220" name="Google Shape;220;p41"/>
          <p:cNvSpPr txBox="1">
            <a:spLocks noGrp="1"/>
          </p:cNvSpPr>
          <p:nvPr>
            <p:ph type="title"/>
          </p:nvPr>
        </p:nvSpPr>
        <p:spPr>
          <a:xfrm>
            <a:off x="376237" y="317499"/>
            <a:ext cx="8391525" cy="698501"/>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20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41"/>
          <p:cNvSpPr txBox="1">
            <a:spLocks noGrp="1"/>
          </p:cNvSpPr>
          <p:nvPr>
            <p:ph type="body" idx="2"/>
          </p:nvPr>
        </p:nvSpPr>
        <p:spPr>
          <a:xfrm>
            <a:off x="376237" y="1665288"/>
            <a:ext cx="4195763" cy="471646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800"/>
              <a:buNone/>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22"/>
        <p:cNvGrpSpPr/>
        <p:nvPr/>
      </p:nvGrpSpPr>
      <p:grpSpPr>
        <a:xfrm>
          <a:off x="0" y="0"/>
          <a:ext cx="0" cy="0"/>
          <a:chOff x="0" y="0"/>
          <a:chExt cx="0" cy="0"/>
        </a:xfrm>
      </p:grpSpPr>
      <p:sp>
        <p:nvSpPr>
          <p:cNvPr id="223" name="Google Shape;223;p42"/>
          <p:cNvSpPr txBox="1">
            <a:spLocks noGrp="1"/>
          </p:cNvSpPr>
          <p:nvPr>
            <p:ph type="title"/>
          </p:nvPr>
        </p:nvSpPr>
        <p:spPr>
          <a:xfrm>
            <a:off x="376238" y="317501"/>
            <a:ext cx="8391525" cy="69215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 White">
  <p:cSld name="Title Slide - White">
    <p:bg>
      <p:bgPr>
        <a:solidFill>
          <a:schemeClr val="lt1"/>
        </a:solidFill>
        <a:effectLst/>
      </p:bgPr>
    </p:bg>
    <p:spTree>
      <p:nvGrpSpPr>
        <p:cNvPr id="1" name="Shape 22"/>
        <p:cNvGrpSpPr/>
        <p:nvPr/>
      </p:nvGrpSpPr>
      <p:grpSpPr>
        <a:xfrm>
          <a:off x="0" y="0"/>
          <a:ext cx="0" cy="0"/>
          <a:chOff x="0" y="0"/>
          <a:chExt cx="0" cy="0"/>
        </a:xfrm>
      </p:grpSpPr>
      <p:sp>
        <p:nvSpPr>
          <p:cNvPr id="23" name="Google Shape;23;p16"/>
          <p:cNvSpPr>
            <a:spLocks noGrp="1"/>
          </p:cNvSpPr>
          <p:nvPr>
            <p:ph type="pic" idx="2"/>
          </p:nvPr>
        </p:nvSpPr>
        <p:spPr>
          <a:xfrm>
            <a:off x="1867360" y="727200"/>
            <a:ext cx="5400000" cy="5400000"/>
          </a:xfrm>
          <a:prstGeom prst="rect">
            <a:avLst/>
          </a:prstGeom>
          <a:noFill/>
          <a:ln>
            <a:noFill/>
          </a:ln>
        </p:spPr>
        <p:txBody>
          <a:bodyPr spcFirstLastPara="1" wrap="square" lIns="0" tIns="0" rIns="0" bIns="0" anchor="t" anchorCtr="0">
            <a:normAutofit/>
          </a:bodyPr>
          <a:lstStyle>
            <a:lvl1pPr marR="0" lvl="0" algn="l" rtl="0">
              <a:spcBef>
                <a:spcPts val="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24" name="Google Shape;24;p16"/>
          <p:cNvSpPr txBox="1">
            <a:spLocks noGrp="1"/>
          </p:cNvSpPr>
          <p:nvPr>
            <p:ph type="ctrTitle"/>
          </p:nvPr>
        </p:nvSpPr>
        <p:spPr>
          <a:xfrm>
            <a:off x="376238" y="5549440"/>
            <a:ext cx="4195762" cy="324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800"/>
              <a:buFont typeface="Verdana"/>
              <a:buNone/>
              <a:defRPr sz="1800" b="1">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6"/>
          <p:cNvSpPr txBox="1">
            <a:spLocks noGrp="1"/>
          </p:cNvSpPr>
          <p:nvPr>
            <p:ph type="subTitle" idx="1"/>
          </p:nvPr>
        </p:nvSpPr>
        <p:spPr>
          <a:xfrm>
            <a:off x="376238" y="5864229"/>
            <a:ext cx="4195761" cy="50564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ctr">
              <a:spcBef>
                <a:spcPts val="0"/>
              </a:spcBef>
              <a:spcAft>
                <a:spcPts val="0"/>
              </a:spcAft>
              <a:buClr>
                <a:schemeClr val="dk1"/>
              </a:buClr>
              <a:buSzPts val="2000"/>
              <a:buNone/>
              <a:defRPr sz="2000"/>
            </a:lvl2pPr>
            <a:lvl3pPr lvl="2" algn="ctr">
              <a:spcBef>
                <a:spcPts val="1000"/>
              </a:spcBef>
              <a:spcAft>
                <a:spcPts val="0"/>
              </a:spcAft>
              <a:buClr>
                <a:schemeClr val="dk1"/>
              </a:buClr>
              <a:buSzPts val="1800"/>
              <a:buNone/>
              <a:defRPr sz="1800"/>
            </a:lvl3pPr>
            <a:lvl4pPr lvl="3" algn="ctr">
              <a:spcBef>
                <a:spcPts val="1000"/>
              </a:spcBef>
              <a:spcAft>
                <a:spcPts val="0"/>
              </a:spcAft>
              <a:buClr>
                <a:schemeClr val="dk1"/>
              </a:buClr>
              <a:buSzPts val="1600"/>
              <a:buNone/>
              <a:defRPr sz="1600"/>
            </a:lvl4pPr>
            <a:lvl5pPr lvl="4" algn="ctr">
              <a:spcBef>
                <a:spcPts val="1000"/>
              </a:spcBef>
              <a:spcAft>
                <a:spcPts val="0"/>
              </a:spcAft>
              <a:buClr>
                <a:schemeClr val="dk1"/>
              </a:buClr>
              <a:buSzPts val="1600"/>
              <a:buNone/>
              <a:defRPr sz="1600"/>
            </a:lvl5pPr>
            <a:lvl6pPr lvl="5" algn="ctr">
              <a:spcBef>
                <a:spcPts val="1000"/>
              </a:spcBef>
              <a:spcAft>
                <a:spcPts val="0"/>
              </a:spcAft>
              <a:buClr>
                <a:schemeClr val="dk1"/>
              </a:buClr>
              <a:buSzPts val="1600"/>
              <a:buNone/>
              <a:defRPr sz="1600"/>
            </a:lvl6pPr>
            <a:lvl7pPr lvl="6" algn="ctr">
              <a:spcBef>
                <a:spcPts val="1000"/>
              </a:spcBef>
              <a:spcAft>
                <a:spcPts val="0"/>
              </a:spcAft>
              <a:buClr>
                <a:schemeClr val="dk1"/>
              </a:buClr>
              <a:buSzPts val="1600"/>
              <a:buNone/>
              <a:defRPr sz="1600"/>
            </a:lvl7pPr>
            <a:lvl8pPr lvl="7" algn="ctr">
              <a:spcBef>
                <a:spcPts val="1000"/>
              </a:spcBef>
              <a:spcAft>
                <a:spcPts val="0"/>
              </a:spcAft>
              <a:buClr>
                <a:schemeClr val="dk1"/>
              </a:buClr>
              <a:buSzPts val="1600"/>
              <a:buNone/>
              <a:defRPr sz="1600"/>
            </a:lvl8pPr>
            <a:lvl9pPr lvl="8" algn="ctr">
              <a:spcBef>
                <a:spcPts val="1000"/>
              </a:spcBef>
              <a:spcAft>
                <a:spcPts val="1000"/>
              </a:spcAft>
              <a:buClr>
                <a:schemeClr val="dk1"/>
              </a:buClr>
              <a:buSzPts val="1600"/>
              <a:buNone/>
              <a:defRPr sz="1600"/>
            </a:lvl9pPr>
          </a:lstStyle>
          <a:p>
            <a:endParaRPr/>
          </a:p>
        </p:txBody>
      </p:sp>
      <p:sp>
        <p:nvSpPr>
          <p:cNvPr id="26" name="Google Shape;26;p16"/>
          <p:cNvSpPr txBox="1">
            <a:spLocks noGrp="1"/>
          </p:cNvSpPr>
          <p:nvPr>
            <p:ph type="body" idx="3"/>
          </p:nvPr>
        </p:nvSpPr>
        <p:spPr>
          <a:xfrm>
            <a:off x="376238" y="6381750"/>
            <a:ext cx="4195762" cy="29845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000"/>
              <a:buNone/>
              <a:defRPr sz="1000">
                <a:solidFill>
                  <a:schemeClr val="dk1"/>
                </a:solidFill>
              </a:defRPr>
            </a:lvl1pPr>
            <a:lvl2pPr marL="914400" lvl="1" indent="-228600" algn="l">
              <a:spcBef>
                <a:spcPts val="0"/>
              </a:spcBef>
              <a:spcAft>
                <a:spcPts val="0"/>
              </a:spcAft>
              <a:buClr>
                <a:schemeClr val="lt1"/>
              </a:buClr>
              <a:buSzPts val="1100"/>
              <a:buNone/>
              <a:defRPr>
                <a:solidFill>
                  <a:schemeClr val="lt1"/>
                </a:solidFill>
              </a:defRPr>
            </a:lvl2pPr>
            <a:lvl3pPr marL="1371600" lvl="2" indent="-298450" algn="l">
              <a:spcBef>
                <a:spcPts val="1000"/>
              </a:spcBef>
              <a:spcAft>
                <a:spcPts val="0"/>
              </a:spcAft>
              <a:buClr>
                <a:schemeClr val="lt1"/>
              </a:buClr>
              <a:buSzPts val="1100"/>
              <a:buChar char="•"/>
              <a:defRPr>
                <a:solidFill>
                  <a:schemeClr val="lt1"/>
                </a:solidFill>
              </a:defRPr>
            </a:lvl3pPr>
            <a:lvl4pPr marL="1828800" lvl="3" indent="-298450" algn="l">
              <a:spcBef>
                <a:spcPts val="1000"/>
              </a:spcBef>
              <a:spcAft>
                <a:spcPts val="0"/>
              </a:spcAft>
              <a:buClr>
                <a:schemeClr val="lt1"/>
              </a:buClr>
              <a:buSzPts val="1100"/>
              <a:buChar char="−"/>
              <a:defRPr>
                <a:solidFill>
                  <a:schemeClr val="lt1"/>
                </a:solidFill>
              </a:defRPr>
            </a:lvl4pPr>
            <a:lvl5pPr marL="2286000" lvl="4" indent="-298450" algn="l">
              <a:spcBef>
                <a:spcPts val="1000"/>
              </a:spcBef>
              <a:spcAft>
                <a:spcPts val="0"/>
              </a:spcAft>
              <a:buClr>
                <a:schemeClr val="lt1"/>
              </a:buClr>
              <a:buSzPts val="1100"/>
              <a:buChar char="−"/>
              <a:defRPr>
                <a:solidFill>
                  <a:schemeClr val="lt1"/>
                </a:solidFill>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grpSp>
        <p:nvGrpSpPr>
          <p:cNvPr id="27" name="Google Shape;27;p16"/>
          <p:cNvGrpSpPr/>
          <p:nvPr/>
        </p:nvGrpSpPr>
        <p:grpSpPr>
          <a:xfrm>
            <a:off x="377991" y="378000"/>
            <a:ext cx="1620000" cy="307976"/>
            <a:chOff x="398463" y="404813"/>
            <a:chExt cx="1627187" cy="307976"/>
          </a:xfrm>
        </p:grpSpPr>
        <p:sp>
          <p:nvSpPr>
            <p:cNvPr id="28" name="Google Shape;28;p16"/>
            <p:cNvSpPr/>
            <p:nvPr/>
          </p:nvSpPr>
          <p:spPr>
            <a:xfrm>
              <a:off x="1938338" y="625476"/>
              <a:ext cx="87312" cy="87313"/>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29" name="Google Shape;29;p16"/>
            <p:cNvSpPr/>
            <p:nvPr/>
          </p:nvSpPr>
          <p:spPr>
            <a:xfrm>
              <a:off x="398463" y="406401"/>
              <a:ext cx="247650" cy="301625"/>
            </a:xfrm>
            <a:custGeom>
              <a:avLst/>
              <a:gdLst/>
              <a:ahLst/>
              <a:cxnLst/>
              <a:rect l="l" t="t" r="r" b="b"/>
              <a:pathLst>
                <a:path w="287" h="347" extrusionOk="0">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30" name="Google Shape;30;p16"/>
            <p:cNvSpPr/>
            <p:nvPr/>
          </p:nvSpPr>
          <p:spPr>
            <a:xfrm>
              <a:off x="906463" y="404813"/>
              <a:ext cx="74612" cy="30321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31" name="Google Shape;31;p16"/>
            <p:cNvSpPr/>
            <p:nvPr/>
          </p:nvSpPr>
          <p:spPr>
            <a:xfrm>
              <a:off x="1011238" y="479426"/>
              <a:ext cx="215900" cy="231775"/>
            </a:xfrm>
            <a:custGeom>
              <a:avLst/>
              <a:gdLst/>
              <a:ahLst/>
              <a:cxnLst/>
              <a:rect l="l" t="t" r="r" b="b"/>
              <a:pathLst>
                <a:path w="252" h="267" extrusionOk="0">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32" name="Google Shape;32;p16"/>
            <p:cNvSpPr/>
            <p:nvPr/>
          </p:nvSpPr>
          <p:spPr>
            <a:xfrm>
              <a:off x="1257300" y="482601"/>
              <a:ext cx="74612" cy="225425"/>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33" name="Google Shape;33;p16"/>
            <p:cNvSpPr/>
            <p:nvPr/>
          </p:nvSpPr>
          <p:spPr>
            <a:xfrm>
              <a:off x="1257300" y="404813"/>
              <a:ext cx="74612" cy="508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34" name="Google Shape;34;p16"/>
            <p:cNvSpPr/>
            <p:nvPr/>
          </p:nvSpPr>
          <p:spPr>
            <a:xfrm>
              <a:off x="1362075" y="411163"/>
              <a:ext cx="158750" cy="300038"/>
            </a:xfrm>
            <a:custGeom>
              <a:avLst/>
              <a:gdLst/>
              <a:ahLst/>
              <a:cxnLst/>
              <a:rect l="l" t="t" r="r" b="b"/>
              <a:pathLst>
                <a:path w="184" h="344" extrusionOk="0">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35" name="Google Shape;35;p16"/>
            <p:cNvSpPr/>
            <p:nvPr/>
          </p:nvSpPr>
          <p:spPr>
            <a:xfrm>
              <a:off x="1535113" y="411163"/>
              <a:ext cx="158750" cy="300038"/>
            </a:xfrm>
            <a:custGeom>
              <a:avLst/>
              <a:gdLst/>
              <a:ahLst/>
              <a:cxnLst/>
              <a:rect l="l" t="t" r="r" b="b"/>
              <a:pathLst>
                <a:path w="184" h="344" extrusionOk="0">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36" name="Google Shape;36;p16"/>
            <p:cNvSpPr/>
            <p:nvPr/>
          </p:nvSpPr>
          <p:spPr>
            <a:xfrm>
              <a:off x="1709738" y="479426"/>
              <a:ext cx="211137" cy="231775"/>
            </a:xfrm>
            <a:custGeom>
              <a:avLst/>
              <a:gdLst/>
              <a:ahLst/>
              <a:cxnLst/>
              <a:rect l="l" t="t" r="r" b="b"/>
              <a:pathLst>
                <a:path w="244" h="267" extrusionOk="0">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37" name="Google Shape;37;p16"/>
            <p:cNvSpPr/>
            <p:nvPr/>
          </p:nvSpPr>
          <p:spPr>
            <a:xfrm>
              <a:off x="668338" y="479426"/>
              <a:ext cx="209550" cy="231775"/>
            </a:xfrm>
            <a:custGeom>
              <a:avLst/>
              <a:gdLst/>
              <a:ahLst/>
              <a:cxnLst/>
              <a:rect l="l" t="t" r="r" b="b"/>
              <a:pathLst>
                <a:path w="243" h="267" extrusionOk="0">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grpSp>
    </p:spTree>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24"/>
        <p:cNvGrpSpPr/>
        <p:nvPr/>
      </p:nvGrpSpPr>
      <p:grpSpPr>
        <a:xfrm>
          <a:off x="0" y="0"/>
          <a:ext cx="0" cy="0"/>
          <a:chOff x="0" y="0"/>
          <a:chExt cx="0" cy="0"/>
        </a:xfrm>
      </p:grpSpPr>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 Circle White">
  <p:cSld name="Title Slide - Circle White">
    <p:bg>
      <p:bgPr>
        <a:solidFill>
          <a:schemeClr val="lt1"/>
        </a:solidFill>
        <a:effectLst/>
      </p:bgPr>
    </p:bg>
    <p:spTree>
      <p:nvGrpSpPr>
        <p:cNvPr id="1" name="Shape 38"/>
        <p:cNvGrpSpPr/>
        <p:nvPr/>
      </p:nvGrpSpPr>
      <p:grpSpPr>
        <a:xfrm>
          <a:off x="0" y="0"/>
          <a:ext cx="0" cy="0"/>
          <a:chOff x="0" y="0"/>
          <a:chExt cx="0" cy="0"/>
        </a:xfrm>
      </p:grpSpPr>
      <p:sp>
        <p:nvSpPr>
          <p:cNvPr id="39" name="Google Shape;39;p17"/>
          <p:cNvSpPr>
            <a:spLocks noGrp="1"/>
          </p:cNvSpPr>
          <p:nvPr>
            <p:ph type="ctrTitle"/>
          </p:nvPr>
        </p:nvSpPr>
        <p:spPr>
          <a:xfrm>
            <a:off x="2502000" y="1368000"/>
            <a:ext cx="4140000" cy="4140000"/>
          </a:xfrm>
          <a:prstGeom prst="ellipse">
            <a:avLst/>
          </a:prstGeom>
          <a:noFill/>
          <a:ln w="25400" cap="flat" cmpd="sng">
            <a:solidFill>
              <a:schemeClr val="accent1"/>
            </a:solidFill>
            <a:prstDash val="solid"/>
            <a:round/>
            <a:headEnd type="none" w="sm" len="sm"/>
            <a:tailEnd type="none" w="sm" len="sm"/>
          </a:ln>
        </p:spPr>
        <p:txBody>
          <a:bodyPr spcFirstLastPara="1" wrap="square" lIns="108000" tIns="108000" rIns="108000" bIns="108000" anchor="ctr" anchorCtr="0">
            <a:normAutofit/>
          </a:bodyPr>
          <a:lstStyle>
            <a:lvl1pPr lvl="0" algn="ctr">
              <a:lnSpc>
                <a:spcPct val="116666"/>
              </a:lnSpc>
              <a:spcBef>
                <a:spcPts val="0"/>
              </a:spcBef>
              <a:spcAft>
                <a:spcPts val="0"/>
              </a:spcAft>
              <a:buClr>
                <a:schemeClr val="dk1"/>
              </a:buClr>
              <a:buSzPts val="3600"/>
              <a:buFont typeface="Verdana"/>
              <a:buNone/>
              <a:defRPr sz="3600" b="0">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7"/>
          <p:cNvSpPr txBox="1">
            <a:spLocks noGrp="1"/>
          </p:cNvSpPr>
          <p:nvPr>
            <p:ph type="subTitle" idx="1"/>
          </p:nvPr>
        </p:nvSpPr>
        <p:spPr>
          <a:xfrm>
            <a:off x="376238" y="5864229"/>
            <a:ext cx="4195761" cy="50564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ctr">
              <a:spcBef>
                <a:spcPts val="0"/>
              </a:spcBef>
              <a:spcAft>
                <a:spcPts val="0"/>
              </a:spcAft>
              <a:buClr>
                <a:schemeClr val="dk1"/>
              </a:buClr>
              <a:buSzPts val="2000"/>
              <a:buNone/>
              <a:defRPr sz="2000"/>
            </a:lvl2pPr>
            <a:lvl3pPr lvl="2" algn="ctr">
              <a:spcBef>
                <a:spcPts val="1000"/>
              </a:spcBef>
              <a:spcAft>
                <a:spcPts val="0"/>
              </a:spcAft>
              <a:buClr>
                <a:schemeClr val="dk1"/>
              </a:buClr>
              <a:buSzPts val="1800"/>
              <a:buNone/>
              <a:defRPr sz="1800"/>
            </a:lvl3pPr>
            <a:lvl4pPr lvl="3" algn="ctr">
              <a:spcBef>
                <a:spcPts val="1000"/>
              </a:spcBef>
              <a:spcAft>
                <a:spcPts val="0"/>
              </a:spcAft>
              <a:buClr>
                <a:schemeClr val="dk1"/>
              </a:buClr>
              <a:buSzPts val="1600"/>
              <a:buNone/>
              <a:defRPr sz="1600"/>
            </a:lvl4pPr>
            <a:lvl5pPr lvl="4" algn="ctr">
              <a:spcBef>
                <a:spcPts val="1000"/>
              </a:spcBef>
              <a:spcAft>
                <a:spcPts val="0"/>
              </a:spcAft>
              <a:buClr>
                <a:schemeClr val="dk1"/>
              </a:buClr>
              <a:buSzPts val="1600"/>
              <a:buNone/>
              <a:defRPr sz="1600"/>
            </a:lvl5pPr>
            <a:lvl6pPr lvl="5" algn="ctr">
              <a:spcBef>
                <a:spcPts val="1000"/>
              </a:spcBef>
              <a:spcAft>
                <a:spcPts val="0"/>
              </a:spcAft>
              <a:buClr>
                <a:schemeClr val="dk1"/>
              </a:buClr>
              <a:buSzPts val="1600"/>
              <a:buNone/>
              <a:defRPr sz="1600"/>
            </a:lvl6pPr>
            <a:lvl7pPr lvl="6" algn="ctr">
              <a:spcBef>
                <a:spcPts val="1000"/>
              </a:spcBef>
              <a:spcAft>
                <a:spcPts val="0"/>
              </a:spcAft>
              <a:buClr>
                <a:schemeClr val="dk1"/>
              </a:buClr>
              <a:buSzPts val="1600"/>
              <a:buNone/>
              <a:defRPr sz="1600"/>
            </a:lvl7pPr>
            <a:lvl8pPr lvl="7" algn="ctr">
              <a:spcBef>
                <a:spcPts val="1000"/>
              </a:spcBef>
              <a:spcAft>
                <a:spcPts val="0"/>
              </a:spcAft>
              <a:buClr>
                <a:schemeClr val="dk1"/>
              </a:buClr>
              <a:buSzPts val="1600"/>
              <a:buNone/>
              <a:defRPr sz="1600"/>
            </a:lvl8pPr>
            <a:lvl9pPr lvl="8" algn="ctr">
              <a:spcBef>
                <a:spcPts val="1000"/>
              </a:spcBef>
              <a:spcAft>
                <a:spcPts val="1000"/>
              </a:spcAft>
              <a:buClr>
                <a:schemeClr val="dk1"/>
              </a:buClr>
              <a:buSzPts val="1600"/>
              <a:buNone/>
              <a:defRPr sz="1600"/>
            </a:lvl9pPr>
          </a:lstStyle>
          <a:p>
            <a:endParaRPr/>
          </a:p>
        </p:txBody>
      </p:sp>
      <p:sp>
        <p:nvSpPr>
          <p:cNvPr id="41" name="Google Shape;41;p17"/>
          <p:cNvSpPr txBox="1">
            <a:spLocks noGrp="1"/>
          </p:cNvSpPr>
          <p:nvPr>
            <p:ph type="body" idx="2"/>
          </p:nvPr>
        </p:nvSpPr>
        <p:spPr>
          <a:xfrm>
            <a:off x="376238" y="6381750"/>
            <a:ext cx="4195762" cy="29845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000"/>
              <a:buNone/>
              <a:defRPr sz="1000">
                <a:solidFill>
                  <a:schemeClr val="dk1"/>
                </a:solidFill>
              </a:defRPr>
            </a:lvl1pPr>
            <a:lvl2pPr marL="914400" lvl="1" indent="-228600" algn="l">
              <a:spcBef>
                <a:spcPts val="0"/>
              </a:spcBef>
              <a:spcAft>
                <a:spcPts val="0"/>
              </a:spcAft>
              <a:buClr>
                <a:schemeClr val="lt1"/>
              </a:buClr>
              <a:buSzPts val="1100"/>
              <a:buNone/>
              <a:defRPr>
                <a:solidFill>
                  <a:schemeClr val="lt1"/>
                </a:solidFill>
              </a:defRPr>
            </a:lvl2pPr>
            <a:lvl3pPr marL="1371600" lvl="2" indent="-298450" algn="l">
              <a:spcBef>
                <a:spcPts val="1000"/>
              </a:spcBef>
              <a:spcAft>
                <a:spcPts val="0"/>
              </a:spcAft>
              <a:buClr>
                <a:schemeClr val="lt1"/>
              </a:buClr>
              <a:buSzPts val="1100"/>
              <a:buChar char="•"/>
              <a:defRPr>
                <a:solidFill>
                  <a:schemeClr val="lt1"/>
                </a:solidFill>
              </a:defRPr>
            </a:lvl3pPr>
            <a:lvl4pPr marL="1828800" lvl="3" indent="-298450" algn="l">
              <a:spcBef>
                <a:spcPts val="1000"/>
              </a:spcBef>
              <a:spcAft>
                <a:spcPts val="0"/>
              </a:spcAft>
              <a:buClr>
                <a:schemeClr val="lt1"/>
              </a:buClr>
              <a:buSzPts val="1100"/>
              <a:buChar char="−"/>
              <a:defRPr>
                <a:solidFill>
                  <a:schemeClr val="lt1"/>
                </a:solidFill>
              </a:defRPr>
            </a:lvl4pPr>
            <a:lvl5pPr marL="2286000" lvl="4" indent="-298450" algn="l">
              <a:spcBef>
                <a:spcPts val="1000"/>
              </a:spcBef>
              <a:spcAft>
                <a:spcPts val="0"/>
              </a:spcAft>
              <a:buClr>
                <a:schemeClr val="lt1"/>
              </a:buClr>
              <a:buSzPts val="1100"/>
              <a:buChar char="−"/>
              <a:defRPr>
                <a:solidFill>
                  <a:schemeClr val="lt1"/>
                </a:solidFill>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grpSp>
        <p:nvGrpSpPr>
          <p:cNvPr id="42" name="Google Shape;42;p17"/>
          <p:cNvGrpSpPr/>
          <p:nvPr/>
        </p:nvGrpSpPr>
        <p:grpSpPr>
          <a:xfrm>
            <a:off x="377991" y="378000"/>
            <a:ext cx="1620000" cy="307976"/>
            <a:chOff x="398463" y="404813"/>
            <a:chExt cx="1627187" cy="307976"/>
          </a:xfrm>
        </p:grpSpPr>
        <p:sp>
          <p:nvSpPr>
            <p:cNvPr id="43" name="Google Shape;43;p17"/>
            <p:cNvSpPr/>
            <p:nvPr/>
          </p:nvSpPr>
          <p:spPr>
            <a:xfrm>
              <a:off x="1938338" y="625476"/>
              <a:ext cx="87312" cy="87313"/>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44" name="Google Shape;44;p17"/>
            <p:cNvSpPr/>
            <p:nvPr/>
          </p:nvSpPr>
          <p:spPr>
            <a:xfrm>
              <a:off x="398463" y="406401"/>
              <a:ext cx="247650" cy="301625"/>
            </a:xfrm>
            <a:custGeom>
              <a:avLst/>
              <a:gdLst/>
              <a:ahLst/>
              <a:cxnLst/>
              <a:rect l="l" t="t" r="r" b="b"/>
              <a:pathLst>
                <a:path w="287" h="347" extrusionOk="0">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45" name="Google Shape;45;p17"/>
            <p:cNvSpPr/>
            <p:nvPr/>
          </p:nvSpPr>
          <p:spPr>
            <a:xfrm>
              <a:off x="906463" y="404813"/>
              <a:ext cx="74612" cy="30321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46" name="Google Shape;46;p17"/>
            <p:cNvSpPr/>
            <p:nvPr/>
          </p:nvSpPr>
          <p:spPr>
            <a:xfrm>
              <a:off x="1011238" y="479426"/>
              <a:ext cx="215900" cy="231775"/>
            </a:xfrm>
            <a:custGeom>
              <a:avLst/>
              <a:gdLst/>
              <a:ahLst/>
              <a:cxnLst/>
              <a:rect l="l" t="t" r="r" b="b"/>
              <a:pathLst>
                <a:path w="252" h="267" extrusionOk="0">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47" name="Google Shape;47;p17"/>
            <p:cNvSpPr/>
            <p:nvPr/>
          </p:nvSpPr>
          <p:spPr>
            <a:xfrm>
              <a:off x="1257300" y="482601"/>
              <a:ext cx="74612" cy="225425"/>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48" name="Google Shape;48;p17"/>
            <p:cNvSpPr/>
            <p:nvPr/>
          </p:nvSpPr>
          <p:spPr>
            <a:xfrm>
              <a:off x="1257300" y="404813"/>
              <a:ext cx="74612" cy="508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49" name="Google Shape;49;p17"/>
            <p:cNvSpPr/>
            <p:nvPr/>
          </p:nvSpPr>
          <p:spPr>
            <a:xfrm>
              <a:off x="1362075" y="411163"/>
              <a:ext cx="158750" cy="300038"/>
            </a:xfrm>
            <a:custGeom>
              <a:avLst/>
              <a:gdLst/>
              <a:ahLst/>
              <a:cxnLst/>
              <a:rect l="l" t="t" r="r" b="b"/>
              <a:pathLst>
                <a:path w="184" h="344" extrusionOk="0">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50" name="Google Shape;50;p17"/>
            <p:cNvSpPr/>
            <p:nvPr/>
          </p:nvSpPr>
          <p:spPr>
            <a:xfrm>
              <a:off x="1535113" y="411163"/>
              <a:ext cx="158750" cy="300038"/>
            </a:xfrm>
            <a:custGeom>
              <a:avLst/>
              <a:gdLst/>
              <a:ahLst/>
              <a:cxnLst/>
              <a:rect l="l" t="t" r="r" b="b"/>
              <a:pathLst>
                <a:path w="184" h="344" extrusionOk="0">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51" name="Google Shape;51;p17"/>
            <p:cNvSpPr/>
            <p:nvPr/>
          </p:nvSpPr>
          <p:spPr>
            <a:xfrm>
              <a:off x="1709738" y="479426"/>
              <a:ext cx="211137" cy="231775"/>
            </a:xfrm>
            <a:custGeom>
              <a:avLst/>
              <a:gdLst/>
              <a:ahLst/>
              <a:cxnLst/>
              <a:rect l="l" t="t" r="r" b="b"/>
              <a:pathLst>
                <a:path w="244" h="267" extrusionOk="0">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52" name="Google Shape;52;p17"/>
            <p:cNvSpPr/>
            <p:nvPr/>
          </p:nvSpPr>
          <p:spPr>
            <a:xfrm>
              <a:off x="668338" y="479426"/>
              <a:ext cx="209550" cy="231775"/>
            </a:xfrm>
            <a:custGeom>
              <a:avLst/>
              <a:gdLst/>
              <a:ahLst/>
              <a:cxnLst/>
              <a:rect l="l" t="t" r="r" b="b"/>
              <a:pathLst>
                <a:path w="243" h="267" extrusionOk="0">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grpSp>
    </p:spTree>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vider - Deloitte white">
  <p:cSld name="Divider - Deloitte white">
    <p:bg>
      <p:bgPr>
        <a:solidFill>
          <a:schemeClr val="lt1"/>
        </a:solidFill>
        <a:effectLst/>
      </p:bgPr>
    </p:bg>
    <p:spTree>
      <p:nvGrpSpPr>
        <p:cNvPr id="1" name="Shape 53"/>
        <p:cNvGrpSpPr/>
        <p:nvPr/>
      </p:nvGrpSpPr>
      <p:grpSpPr>
        <a:xfrm>
          <a:off x="0" y="0"/>
          <a:ext cx="0" cy="0"/>
          <a:chOff x="0" y="0"/>
          <a:chExt cx="0" cy="0"/>
        </a:xfrm>
      </p:grpSpPr>
      <p:sp>
        <p:nvSpPr>
          <p:cNvPr id="54" name="Google Shape;54;p18"/>
          <p:cNvSpPr txBox="1">
            <a:spLocks noGrp="1"/>
          </p:cNvSpPr>
          <p:nvPr>
            <p:ph type="title"/>
          </p:nvPr>
        </p:nvSpPr>
        <p:spPr>
          <a:xfrm>
            <a:off x="376238" y="1705669"/>
            <a:ext cx="7905750" cy="1592403"/>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Clr>
                <a:schemeClr val="dk1"/>
              </a:buClr>
              <a:buSzPts val="3600"/>
              <a:buFont typeface="Verdana"/>
              <a:buNone/>
              <a:defRPr sz="3600" b="1">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8"/>
          <p:cNvSpPr txBox="1">
            <a:spLocks noGrp="1"/>
          </p:cNvSpPr>
          <p:nvPr>
            <p:ph type="body" idx="1"/>
          </p:nvPr>
        </p:nvSpPr>
        <p:spPr>
          <a:xfrm>
            <a:off x="376238" y="3429000"/>
            <a:ext cx="7905750" cy="1566532"/>
          </a:xfrm>
          <a:prstGeom prst="rect">
            <a:avLst/>
          </a:prstGeom>
          <a:noFill/>
          <a:ln>
            <a:noFill/>
          </a:ln>
        </p:spPr>
        <p:txBody>
          <a:bodyPr spcFirstLastPara="1" wrap="square" lIns="0" tIns="0" rIns="0" bIns="0" anchor="t" anchorCtr="0">
            <a:noAutofit/>
          </a:bodyPr>
          <a:lstStyle>
            <a:lvl1pPr marL="457200" lvl="0" indent="-228600" algn="l">
              <a:lnSpc>
                <a:spcPct val="95000"/>
              </a:lnSpc>
              <a:spcBef>
                <a:spcPts val="0"/>
              </a:spcBef>
              <a:spcAft>
                <a:spcPts val="0"/>
              </a:spcAft>
              <a:buClr>
                <a:schemeClr val="dk1"/>
              </a:buClr>
              <a:buSzPts val="3600"/>
              <a:buNone/>
              <a:defRPr sz="3600">
                <a:solidFill>
                  <a:schemeClr val="dk1"/>
                </a:solidFill>
              </a:defRPr>
            </a:lvl1pPr>
            <a:lvl2pPr marL="914400" lvl="1" indent="-228600" algn="l">
              <a:spcBef>
                <a:spcPts val="0"/>
              </a:spcBef>
              <a:spcAft>
                <a:spcPts val="0"/>
              </a:spcAft>
              <a:buClr>
                <a:srgbClr val="888888"/>
              </a:buClr>
              <a:buSzPts val="2000"/>
              <a:buNone/>
              <a:defRPr sz="2000">
                <a:solidFill>
                  <a:srgbClr val="888888"/>
                </a:solidFill>
              </a:defRPr>
            </a:lvl2pPr>
            <a:lvl3pPr marL="1371600" lvl="2" indent="-228600" algn="l">
              <a:spcBef>
                <a:spcPts val="1000"/>
              </a:spcBef>
              <a:spcAft>
                <a:spcPts val="0"/>
              </a:spcAft>
              <a:buClr>
                <a:srgbClr val="888888"/>
              </a:buClr>
              <a:buSzPts val="1800"/>
              <a:buNone/>
              <a:defRPr sz="1800">
                <a:solidFill>
                  <a:srgbClr val="888888"/>
                </a:solidFill>
              </a:defRPr>
            </a:lvl3pPr>
            <a:lvl4pPr marL="1828800" lvl="3" indent="-228600" algn="l">
              <a:spcBef>
                <a:spcPts val="1000"/>
              </a:spcBef>
              <a:spcAft>
                <a:spcPts val="0"/>
              </a:spcAft>
              <a:buClr>
                <a:srgbClr val="888888"/>
              </a:buClr>
              <a:buSzPts val="1600"/>
              <a:buNone/>
              <a:defRPr sz="1600">
                <a:solidFill>
                  <a:srgbClr val="888888"/>
                </a:solidFill>
              </a:defRPr>
            </a:lvl4pPr>
            <a:lvl5pPr marL="2286000" lvl="4" indent="-228600" algn="l">
              <a:spcBef>
                <a:spcPts val="1000"/>
              </a:spcBef>
              <a:spcAft>
                <a:spcPts val="0"/>
              </a:spcAft>
              <a:buClr>
                <a:srgbClr val="888888"/>
              </a:buClr>
              <a:buSzPts val="1600"/>
              <a:buNone/>
              <a:defRPr sz="1600">
                <a:solidFill>
                  <a:srgbClr val="888888"/>
                </a:solidFill>
              </a:defRPr>
            </a:lvl5pPr>
            <a:lvl6pPr marL="2743200" lvl="5" indent="-228600" algn="l">
              <a:spcBef>
                <a:spcPts val="1000"/>
              </a:spcBef>
              <a:spcAft>
                <a:spcPts val="0"/>
              </a:spcAft>
              <a:buClr>
                <a:srgbClr val="888888"/>
              </a:buClr>
              <a:buSzPts val="1600"/>
              <a:buNone/>
              <a:defRPr sz="1600">
                <a:solidFill>
                  <a:srgbClr val="888888"/>
                </a:solidFill>
              </a:defRPr>
            </a:lvl6pPr>
            <a:lvl7pPr marL="3200400" lvl="6" indent="-228600" algn="l">
              <a:spcBef>
                <a:spcPts val="1000"/>
              </a:spcBef>
              <a:spcAft>
                <a:spcPts val="0"/>
              </a:spcAft>
              <a:buClr>
                <a:srgbClr val="888888"/>
              </a:buClr>
              <a:buSzPts val="1600"/>
              <a:buNone/>
              <a:defRPr sz="1600">
                <a:solidFill>
                  <a:srgbClr val="888888"/>
                </a:solidFill>
              </a:defRPr>
            </a:lvl7pPr>
            <a:lvl8pPr marL="3657600" lvl="7" indent="-228600" algn="l">
              <a:spcBef>
                <a:spcPts val="1000"/>
              </a:spcBef>
              <a:spcAft>
                <a:spcPts val="0"/>
              </a:spcAft>
              <a:buClr>
                <a:srgbClr val="888888"/>
              </a:buClr>
              <a:buSzPts val="1600"/>
              <a:buNone/>
              <a:defRPr sz="1600">
                <a:solidFill>
                  <a:srgbClr val="888888"/>
                </a:solidFill>
              </a:defRPr>
            </a:lvl8pPr>
            <a:lvl9pPr marL="4114800" lvl="8" indent="-228600" algn="l">
              <a:spcBef>
                <a:spcPts val="1000"/>
              </a:spcBef>
              <a:spcAft>
                <a:spcPts val="1000"/>
              </a:spcAft>
              <a:buClr>
                <a:srgbClr val="888888"/>
              </a:buClr>
              <a:buSzPts val="1600"/>
              <a:buNone/>
              <a:defRPr sz="1600">
                <a:solidFill>
                  <a:srgbClr val="888888"/>
                </a:solidFill>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Letter Layout">
  <p:cSld name="Letter Layout">
    <p:spTree>
      <p:nvGrpSpPr>
        <p:cNvPr id="1" name="Shape 56"/>
        <p:cNvGrpSpPr/>
        <p:nvPr/>
      </p:nvGrpSpPr>
      <p:grpSpPr>
        <a:xfrm>
          <a:off x="0" y="0"/>
          <a:ext cx="0" cy="0"/>
          <a:chOff x="0" y="0"/>
          <a:chExt cx="0" cy="0"/>
        </a:xfrm>
      </p:grpSpPr>
      <p:sp>
        <p:nvSpPr>
          <p:cNvPr id="57" name="Google Shape;57;p19"/>
          <p:cNvSpPr txBox="1">
            <a:spLocks noGrp="1"/>
          </p:cNvSpPr>
          <p:nvPr>
            <p:ph type="body" idx="1"/>
          </p:nvPr>
        </p:nvSpPr>
        <p:spPr>
          <a:xfrm>
            <a:off x="6646692" y="405929"/>
            <a:ext cx="2103120" cy="1027760"/>
          </a:xfrm>
          <a:prstGeom prst="rect">
            <a:avLst/>
          </a:prstGeom>
          <a:noFill/>
          <a:ln>
            <a:noFill/>
          </a:ln>
        </p:spPr>
        <p:txBody>
          <a:bodyPr spcFirstLastPara="1" wrap="square" lIns="0" tIns="0" rIns="0" bIns="0" anchor="t" anchorCtr="0">
            <a:normAutofit/>
          </a:bodyPr>
          <a:lstStyle>
            <a:lvl1pPr marL="457200" lvl="0" indent="-228600" algn="l">
              <a:spcBef>
                <a:spcPts val="185"/>
              </a:spcBef>
              <a:spcAft>
                <a:spcPts val="0"/>
              </a:spcAft>
              <a:buClr>
                <a:schemeClr val="dk1"/>
              </a:buClr>
              <a:buSzPts val="923"/>
              <a:buNone/>
              <a:defRPr sz="922">
                <a:solidFill>
                  <a:schemeClr val="dk1"/>
                </a:solidFill>
              </a:defRPr>
            </a:lvl1pPr>
            <a:lvl2pPr marL="914400" lvl="1" indent="-228600" algn="l">
              <a:spcBef>
                <a:spcPts val="1000"/>
              </a:spcBef>
              <a:spcAft>
                <a:spcPts val="0"/>
              </a:spcAft>
              <a:buClr>
                <a:schemeClr val="dk2"/>
              </a:buClr>
              <a:buSzPts val="969"/>
              <a:buNone/>
              <a:defRPr sz="968">
                <a:solidFill>
                  <a:schemeClr val="dk2"/>
                </a:solidFill>
              </a:defRPr>
            </a:lvl2pPr>
            <a:lvl3pPr marL="1371600" lvl="2" indent="-290131" algn="l">
              <a:spcBef>
                <a:spcPts val="1000"/>
              </a:spcBef>
              <a:spcAft>
                <a:spcPts val="0"/>
              </a:spcAft>
              <a:buClr>
                <a:schemeClr val="dk2"/>
              </a:buClr>
              <a:buSzPts val="969"/>
              <a:buChar char="•"/>
              <a:defRPr sz="968">
                <a:solidFill>
                  <a:schemeClr val="dk2"/>
                </a:solidFill>
              </a:defRPr>
            </a:lvl3pPr>
            <a:lvl4pPr marL="1828800" lvl="3" indent="-287210" algn="l">
              <a:spcBef>
                <a:spcPts val="1000"/>
              </a:spcBef>
              <a:spcAft>
                <a:spcPts val="0"/>
              </a:spcAft>
              <a:buClr>
                <a:schemeClr val="dk2"/>
              </a:buClr>
              <a:buSzPts val="923"/>
              <a:buChar char="−"/>
              <a:defRPr sz="922">
                <a:solidFill>
                  <a:schemeClr val="dk2"/>
                </a:solidFill>
              </a:defRPr>
            </a:lvl4pPr>
            <a:lvl5pPr marL="2286000" lvl="4" indent="-287210" algn="l">
              <a:spcBef>
                <a:spcPts val="1000"/>
              </a:spcBef>
              <a:spcAft>
                <a:spcPts val="0"/>
              </a:spcAft>
              <a:buClr>
                <a:schemeClr val="dk2"/>
              </a:buClr>
              <a:buSzPts val="923"/>
              <a:buChar char="−"/>
              <a:defRPr sz="922">
                <a:solidFill>
                  <a:schemeClr val="dk2"/>
                </a:solidFill>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58" name="Google Shape;58;p19"/>
          <p:cNvSpPr txBox="1">
            <a:spLocks noGrp="1"/>
          </p:cNvSpPr>
          <p:nvPr>
            <p:ph type="body" idx="2"/>
          </p:nvPr>
        </p:nvSpPr>
        <p:spPr>
          <a:xfrm>
            <a:off x="394189" y="1700213"/>
            <a:ext cx="2074691" cy="4656835"/>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969"/>
              <a:buNone/>
              <a:defRPr sz="968"/>
            </a:lvl1pPr>
            <a:lvl2pPr marL="914400" lvl="1" indent="-228600" algn="l">
              <a:spcBef>
                <a:spcPts val="554"/>
              </a:spcBef>
              <a:spcAft>
                <a:spcPts val="0"/>
              </a:spcAft>
              <a:buClr>
                <a:schemeClr val="dk1"/>
              </a:buClr>
              <a:buSzPts val="1100"/>
              <a:buNone/>
              <a:defRPr/>
            </a:lvl2pPr>
            <a:lvl3pPr marL="1371600" lvl="2" indent="-298450" algn="l">
              <a:spcBef>
                <a:spcPts val="1000"/>
              </a:spcBef>
              <a:spcAft>
                <a:spcPts val="0"/>
              </a:spcAft>
              <a:buClr>
                <a:schemeClr val="dk1"/>
              </a:buClr>
              <a:buSzPts val="1100"/>
              <a:buChar char="•"/>
              <a:defRPr/>
            </a:lvl3pPr>
            <a:lvl4pPr marL="1828800" lvl="3" indent="-298450" algn="l">
              <a:spcBef>
                <a:spcPts val="1000"/>
              </a:spcBef>
              <a:spcAft>
                <a:spcPts val="0"/>
              </a:spcAft>
              <a:buClr>
                <a:schemeClr val="dk1"/>
              </a:buClr>
              <a:buSzPts val="1100"/>
              <a:buChar char="−"/>
              <a:defRPr/>
            </a:lvl4pPr>
            <a:lvl5pPr marL="2286000" lvl="4" indent="-298450" algn="l">
              <a:spcBef>
                <a:spcPts val="1000"/>
              </a:spcBef>
              <a:spcAft>
                <a:spcPts val="0"/>
              </a:spcAft>
              <a:buClr>
                <a:schemeClr val="dk1"/>
              </a:buClr>
              <a:buSzPts val="11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
        <p:nvSpPr>
          <p:cNvPr id="59" name="Google Shape;59;p19"/>
          <p:cNvSpPr txBox="1">
            <a:spLocks noGrp="1"/>
          </p:cNvSpPr>
          <p:nvPr>
            <p:ph type="body" idx="3"/>
          </p:nvPr>
        </p:nvSpPr>
        <p:spPr>
          <a:xfrm>
            <a:off x="2835276" y="1700212"/>
            <a:ext cx="5914537" cy="4657726"/>
          </a:xfrm>
          <a:prstGeom prst="rect">
            <a:avLst/>
          </a:prstGeom>
          <a:noFill/>
          <a:ln>
            <a:noFill/>
          </a:ln>
        </p:spPr>
        <p:txBody>
          <a:bodyPr spcFirstLastPara="1" wrap="square" lIns="0" tIns="0" rIns="0" bIns="0" anchor="t" anchorCtr="0">
            <a:normAutofit/>
          </a:bodyPr>
          <a:lstStyle>
            <a:lvl1pPr marL="457200" lvl="0" indent="-228600" algn="l">
              <a:spcBef>
                <a:spcPts val="1662"/>
              </a:spcBef>
              <a:spcAft>
                <a:spcPts val="0"/>
              </a:spcAft>
              <a:buClr>
                <a:schemeClr val="dk1"/>
              </a:buClr>
              <a:buSzPts val="1100"/>
              <a:buNone/>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grpSp>
        <p:nvGrpSpPr>
          <p:cNvPr id="60" name="Google Shape;60;p19"/>
          <p:cNvGrpSpPr/>
          <p:nvPr/>
        </p:nvGrpSpPr>
        <p:grpSpPr>
          <a:xfrm>
            <a:off x="377991" y="378000"/>
            <a:ext cx="1620000" cy="307976"/>
            <a:chOff x="398463" y="404813"/>
            <a:chExt cx="1627187" cy="307976"/>
          </a:xfrm>
        </p:grpSpPr>
        <p:sp>
          <p:nvSpPr>
            <p:cNvPr id="61" name="Google Shape;61;p19"/>
            <p:cNvSpPr/>
            <p:nvPr/>
          </p:nvSpPr>
          <p:spPr>
            <a:xfrm>
              <a:off x="1938338" y="625476"/>
              <a:ext cx="87312" cy="87313"/>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62" name="Google Shape;62;p19"/>
            <p:cNvSpPr/>
            <p:nvPr/>
          </p:nvSpPr>
          <p:spPr>
            <a:xfrm>
              <a:off x="398463" y="406401"/>
              <a:ext cx="247650" cy="301625"/>
            </a:xfrm>
            <a:custGeom>
              <a:avLst/>
              <a:gdLst/>
              <a:ahLst/>
              <a:cxnLst/>
              <a:rect l="l" t="t" r="r" b="b"/>
              <a:pathLst>
                <a:path w="287" h="347" extrusionOk="0">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63" name="Google Shape;63;p19"/>
            <p:cNvSpPr/>
            <p:nvPr/>
          </p:nvSpPr>
          <p:spPr>
            <a:xfrm>
              <a:off x="906463" y="404813"/>
              <a:ext cx="74612" cy="30321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64" name="Google Shape;64;p19"/>
            <p:cNvSpPr/>
            <p:nvPr/>
          </p:nvSpPr>
          <p:spPr>
            <a:xfrm>
              <a:off x="1011238" y="479426"/>
              <a:ext cx="215900" cy="231775"/>
            </a:xfrm>
            <a:custGeom>
              <a:avLst/>
              <a:gdLst/>
              <a:ahLst/>
              <a:cxnLst/>
              <a:rect l="l" t="t" r="r" b="b"/>
              <a:pathLst>
                <a:path w="252" h="267" extrusionOk="0">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65" name="Google Shape;65;p19"/>
            <p:cNvSpPr/>
            <p:nvPr/>
          </p:nvSpPr>
          <p:spPr>
            <a:xfrm>
              <a:off x="1257300" y="482601"/>
              <a:ext cx="74612" cy="225425"/>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66" name="Google Shape;66;p19"/>
            <p:cNvSpPr/>
            <p:nvPr/>
          </p:nvSpPr>
          <p:spPr>
            <a:xfrm>
              <a:off x="1257300" y="404813"/>
              <a:ext cx="74612" cy="508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67" name="Google Shape;67;p19"/>
            <p:cNvSpPr/>
            <p:nvPr/>
          </p:nvSpPr>
          <p:spPr>
            <a:xfrm>
              <a:off x="1362075" y="411163"/>
              <a:ext cx="158750" cy="300038"/>
            </a:xfrm>
            <a:custGeom>
              <a:avLst/>
              <a:gdLst/>
              <a:ahLst/>
              <a:cxnLst/>
              <a:rect l="l" t="t" r="r" b="b"/>
              <a:pathLst>
                <a:path w="184" h="344" extrusionOk="0">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68" name="Google Shape;68;p19"/>
            <p:cNvSpPr/>
            <p:nvPr/>
          </p:nvSpPr>
          <p:spPr>
            <a:xfrm>
              <a:off x="1535113" y="411163"/>
              <a:ext cx="158750" cy="300038"/>
            </a:xfrm>
            <a:custGeom>
              <a:avLst/>
              <a:gdLst/>
              <a:ahLst/>
              <a:cxnLst/>
              <a:rect l="l" t="t" r="r" b="b"/>
              <a:pathLst>
                <a:path w="184" h="344" extrusionOk="0">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69" name="Google Shape;69;p19"/>
            <p:cNvSpPr/>
            <p:nvPr/>
          </p:nvSpPr>
          <p:spPr>
            <a:xfrm>
              <a:off x="1709738" y="479426"/>
              <a:ext cx="211137" cy="231775"/>
            </a:xfrm>
            <a:custGeom>
              <a:avLst/>
              <a:gdLst/>
              <a:ahLst/>
              <a:cxnLst/>
              <a:rect l="l" t="t" r="r" b="b"/>
              <a:pathLst>
                <a:path w="244" h="267" extrusionOk="0">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70" name="Google Shape;70;p19"/>
            <p:cNvSpPr/>
            <p:nvPr/>
          </p:nvSpPr>
          <p:spPr>
            <a:xfrm>
              <a:off x="668338" y="479426"/>
              <a:ext cx="209550" cy="231775"/>
            </a:xfrm>
            <a:custGeom>
              <a:avLst/>
              <a:gdLst/>
              <a:ahLst/>
              <a:cxnLst/>
              <a:rect l="l" t="t" r="r" b="b"/>
              <a:pathLst>
                <a:path w="243" h="267" extrusionOk="0">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gr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s">
  <p:cSld name="Contents">
    <p:spTree>
      <p:nvGrpSpPr>
        <p:cNvPr id="1" name="Shape 71"/>
        <p:cNvGrpSpPr/>
        <p:nvPr/>
      </p:nvGrpSpPr>
      <p:grpSpPr>
        <a:xfrm>
          <a:off x="0" y="0"/>
          <a:ext cx="0" cy="0"/>
          <a:chOff x="0" y="0"/>
          <a:chExt cx="0" cy="0"/>
        </a:xfrm>
      </p:grpSpPr>
      <p:sp>
        <p:nvSpPr>
          <p:cNvPr id="72" name="Google Shape;72;p20"/>
          <p:cNvSpPr txBox="1">
            <a:spLocks noGrp="1"/>
          </p:cNvSpPr>
          <p:nvPr>
            <p:ph type="body" idx="1"/>
          </p:nvPr>
        </p:nvSpPr>
        <p:spPr>
          <a:xfrm>
            <a:off x="376238" y="1665288"/>
            <a:ext cx="6958012" cy="471646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100"/>
              <a:buNone/>
              <a:defRPr/>
            </a:lvl1pPr>
            <a:lvl2pPr marL="914400" lvl="1" indent="-228600" algn="l">
              <a:spcBef>
                <a:spcPts val="1000"/>
              </a:spcBef>
              <a:spcAft>
                <a:spcPts val="0"/>
              </a:spcAft>
              <a:buClr>
                <a:schemeClr val="dk1"/>
              </a:buClr>
              <a:buSzPts val="1100"/>
              <a:buNone/>
              <a:defRPr/>
            </a:lvl2pPr>
            <a:lvl3pPr marL="1371600" lvl="2" indent="-298450" algn="l">
              <a:spcBef>
                <a:spcPts val="1000"/>
              </a:spcBef>
              <a:spcAft>
                <a:spcPts val="0"/>
              </a:spcAft>
              <a:buClr>
                <a:schemeClr val="dk1"/>
              </a:buClr>
              <a:buSzPts val="1100"/>
              <a:buChar char="•"/>
              <a:defRPr/>
            </a:lvl3pPr>
            <a:lvl4pPr marL="1828800" lvl="3" indent="-298450" algn="l">
              <a:spcBef>
                <a:spcPts val="1000"/>
              </a:spcBef>
              <a:spcAft>
                <a:spcPts val="0"/>
              </a:spcAft>
              <a:buClr>
                <a:schemeClr val="dk1"/>
              </a:buClr>
              <a:buSzPts val="1100"/>
              <a:buChar char="−"/>
              <a:defRPr/>
            </a:lvl4pPr>
            <a:lvl5pPr marL="2286000" lvl="4" indent="-298450" algn="l">
              <a:spcBef>
                <a:spcPts val="1000"/>
              </a:spcBef>
              <a:spcAft>
                <a:spcPts val="0"/>
              </a:spcAft>
              <a:buClr>
                <a:schemeClr val="dk1"/>
              </a:buClr>
              <a:buSzPts val="1100"/>
              <a:buChar char="−"/>
              <a:defRPr/>
            </a:lvl5pPr>
            <a:lvl6pPr marL="2743200" lvl="5" indent="-304800" algn="l">
              <a:spcBef>
                <a:spcPts val="1000"/>
              </a:spcBef>
              <a:spcAft>
                <a:spcPts val="0"/>
              </a:spcAft>
              <a:buClr>
                <a:schemeClr val="dk1"/>
              </a:buClr>
              <a:buSzPts val="1200"/>
              <a:buChar char="−"/>
              <a:defRPr/>
            </a:lvl6pPr>
            <a:lvl7pPr marL="3200400" lvl="6" indent="-304800" algn="l">
              <a:spcBef>
                <a:spcPts val="1000"/>
              </a:spcBef>
              <a:spcAft>
                <a:spcPts val="0"/>
              </a:spcAft>
              <a:buClr>
                <a:schemeClr val="dk1"/>
              </a:buClr>
              <a:buSzPts val="1200"/>
              <a:buChar char="−"/>
              <a:defRPr/>
            </a:lvl7pPr>
            <a:lvl8pPr marL="3657600" lvl="7" indent="-304800" algn="l">
              <a:spcBef>
                <a:spcPts val="1000"/>
              </a:spcBef>
              <a:spcAft>
                <a:spcPts val="0"/>
              </a:spcAft>
              <a:buClr>
                <a:schemeClr val="dk1"/>
              </a:buClr>
              <a:buSzPts val="1200"/>
              <a:buChar char="−"/>
              <a:defRPr/>
            </a:lvl8pPr>
            <a:lvl9pPr marL="4114800" lvl="8" indent="-304800" algn="l">
              <a:spcBef>
                <a:spcPts val="1000"/>
              </a:spcBef>
              <a:spcAft>
                <a:spcPts val="1000"/>
              </a:spcAft>
              <a:buClr>
                <a:schemeClr val="dk1"/>
              </a:buClr>
              <a:buSzPts val="1200"/>
              <a:buChar char="−"/>
              <a:defRPr/>
            </a:lvl9pPr>
          </a:lstStyle>
          <a:p>
            <a:endParaRPr/>
          </a:p>
        </p:txBody>
      </p:sp>
      <p:sp>
        <p:nvSpPr>
          <p:cNvPr id="73" name="Google Shape;73;p20"/>
          <p:cNvSpPr txBox="1">
            <a:spLocks noGrp="1"/>
          </p:cNvSpPr>
          <p:nvPr>
            <p:ph type="title"/>
          </p:nvPr>
        </p:nvSpPr>
        <p:spPr>
          <a:xfrm>
            <a:off x="376239" y="317499"/>
            <a:ext cx="8385174" cy="698501"/>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20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s with image">
  <p:cSld name="Contents with image">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a:off x="376238" y="317501"/>
            <a:ext cx="8391525" cy="6985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20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1"/>
          <p:cNvSpPr>
            <a:spLocks noGrp="1"/>
          </p:cNvSpPr>
          <p:nvPr>
            <p:ph type="pic" idx="2"/>
          </p:nvPr>
        </p:nvSpPr>
        <p:spPr>
          <a:xfrm>
            <a:off x="4087763" y="1701801"/>
            <a:ext cx="4680000" cy="4679950"/>
          </a:xfrm>
          <a:prstGeom prst="rect">
            <a:avLst/>
          </a:prstGeom>
          <a:noFill/>
          <a:ln>
            <a:noFill/>
          </a:ln>
        </p:spPr>
        <p:txBody>
          <a:bodyPr spcFirstLastPara="1" wrap="square" lIns="0" tIns="0" rIns="0" bIns="0" anchor="t" anchorCtr="0">
            <a:normAutofit/>
          </a:bodyPr>
          <a:lstStyle>
            <a:lvl1pPr marR="0" lvl="0" algn="l" rtl="0">
              <a:spcBef>
                <a:spcPts val="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1pPr>
            <a:lvl2pPr marR="0" lvl="1"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R="0" lvl="2"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R="0" lvl="3"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R="0" lvl="4"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R="0" lvl="5"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R="0" lvl="6"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R="0" lvl="7"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R="0" lvl="8"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77" name="Google Shape;77;p21"/>
          <p:cNvSpPr txBox="1">
            <a:spLocks noGrp="1"/>
          </p:cNvSpPr>
          <p:nvPr>
            <p:ph type="body" idx="1"/>
          </p:nvPr>
        </p:nvSpPr>
        <p:spPr>
          <a:xfrm>
            <a:off x="376238" y="1665288"/>
            <a:ext cx="3342322" cy="471646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100"/>
              <a:buNone/>
              <a:defRPr/>
            </a:lvl1pPr>
            <a:lvl2pPr marL="914400" lvl="1" indent="-228600" algn="l">
              <a:spcBef>
                <a:spcPts val="1000"/>
              </a:spcBef>
              <a:spcAft>
                <a:spcPts val="0"/>
              </a:spcAft>
              <a:buClr>
                <a:schemeClr val="dk1"/>
              </a:buClr>
              <a:buSzPts val="1100"/>
              <a:buNone/>
              <a:defRPr/>
            </a:lvl2pPr>
            <a:lvl3pPr marL="1371600" lvl="2" indent="-298450" algn="l">
              <a:spcBef>
                <a:spcPts val="1000"/>
              </a:spcBef>
              <a:spcAft>
                <a:spcPts val="0"/>
              </a:spcAft>
              <a:buClr>
                <a:schemeClr val="dk1"/>
              </a:buClr>
              <a:buSzPts val="1100"/>
              <a:buChar char="•"/>
              <a:defRPr/>
            </a:lvl3pPr>
            <a:lvl4pPr marL="1828800" lvl="3" indent="-298450" algn="l">
              <a:spcBef>
                <a:spcPts val="1000"/>
              </a:spcBef>
              <a:spcAft>
                <a:spcPts val="0"/>
              </a:spcAft>
              <a:buClr>
                <a:schemeClr val="dk1"/>
              </a:buClr>
              <a:buSzPts val="1100"/>
              <a:buChar char="−"/>
              <a:defRPr/>
            </a:lvl4pPr>
            <a:lvl5pPr marL="2286000" lvl="4" indent="-298450" algn="l">
              <a:spcBef>
                <a:spcPts val="1000"/>
              </a:spcBef>
              <a:spcAft>
                <a:spcPts val="0"/>
              </a:spcAft>
              <a:buClr>
                <a:schemeClr val="dk1"/>
              </a:buClr>
              <a:buSzPts val="11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1 column text">
  <p:cSld name="Title &amp; 1 column text">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a:off x="376238" y="317501"/>
            <a:ext cx="8391525" cy="6985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2"/>
          <p:cNvSpPr txBox="1">
            <a:spLocks noGrp="1"/>
          </p:cNvSpPr>
          <p:nvPr>
            <p:ph type="body" idx="1"/>
          </p:nvPr>
        </p:nvSpPr>
        <p:spPr>
          <a:xfrm>
            <a:off x="376238" y="1665288"/>
            <a:ext cx="8374062" cy="471646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Clr>
                <a:schemeClr val="dk1"/>
              </a:buClr>
              <a:buSzPts val="1800"/>
              <a:buNone/>
              <a:defRPr/>
            </a:lvl1pPr>
            <a:lvl2pPr marL="914400" lvl="1" indent="-228600" algn="l">
              <a:spcBef>
                <a:spcPts val="1000"/>
              </a:spcBef>
              <a:spcAft>
                <a:spcPts val="0"/>
              </a:spcAft>
              <a:buClr>
                <a:schemeClr val="dk1"/>
              </a:buClr>
              <a:buSzPts val="1800"/>
              <a:buNone/>
              <a:defRPr/>
            </a:lvl2pPr>
            <a:lvl3pPr marL="1371600" lvl="2" indent="-342900" algn="l">
              <a:spcBef>
                <a:spcPts val="1000"/>
              </a:spcBef>
              <a:spcAft>
                <a:spcPts val="0"/>
              </a:spcAft>
              <a:buClr>
                <a:schemeClr val="dk1"/>
              </a:buClr>
              <a:buSzPts val="1800"/>
              <a:buChar char="•"/>
              <a:defRPr/>
            </a:lvl3pPr>
            <a:lvl4pPr marL="1828800" lvl="3" indent="-342900" algn="l">
              <a:spcBef>
                <a:spcPts val="1000"/>
              </a:spcBef>
              <a:spcAft>
                <a:spcPts val="0"/>
              </a:spcAft>
              <a:buClr>
                <a:schemeClr val="dk1"/>
              </a:buClr>
              <a:buSzPts val="1800"/>
              <a:buChar char="−"/>
              <a:defRPr/>
            </a:lvl4pPr>
            <a:lvl5pPr marL="2286000" lvl="4" indent="-342900" algn="l">
              <a:spcBef>
                <a:spcPts val="1000"/>
              </a:spcBef>
              <a:spcAft>
                <a:spcPts val="0"/>
              </a:spcAft>
              <a:buClr>
                <a:schemeClr val="dk1"/>
              </a:buClr>
              <a:buSzPts val="1800"/>
              <a:buChar char="−"/>
              <a:defRPr/>
            </a:lvl5pPr>
            <a:lvl6pPr marL="2743200" lvl="5" indent="-342900" algn="l">
              <a:spcBef>
                <a:spcPts val="1000"/>
              </a:spcBef>
              <a:spcAft>
                <a:spcPts val="0"/>
              </a:spcAft>
              <a:buClr>
                <a:schemeClr val="dk1"/>
              </a:buClr>
              <a:buSzPts val="1800"/>
              <a:buChar char="−"/>
              <a:defRPr/>
            </a:lvl6pPr>
            <a:lvl7pPr marL="3200400" lvl="6" indent="-342900" algn="l">
              <a:spcBef>
                <a:spcPts val="1000"/>
              </a:spcBef>
              <a:spcAft>
                <a:spcPts val="0"/>
              </a:spcAft>
              <a:buClr>
                <a:schemeClr val="dk1"/>
              </a:buClr>
              <a:buSzPts val="1800"/>
              <a:buChar char="−"/>
              <a:defRPr/>
            </a:lvl7pPr>
            <a:lvl8pPr marL="3657600" lvl="7" indent="-342900" algn="l">
              <a:spcBef>
                <a:spcPts val="1000"/>
              </a:spcBef>
              <a:spcAft>
                <a:spcPts val="0"/>
              </a:spcAft>
              <a:buClr>
                <a:schemeClr val="dk1"/>
              </a:buClr>
              <a:buSzPts val="1800"/>
              <a:buChar char="−"/>
              <a:defRPr/>
            </a:lvl8pPr>
            <a:lvl9pPr marL="4114800" lvl="8" indent="-342900" algn="l">
              <a:spcBef>
                <a:spcPts val="1000"/>
              </a:spcBef>
              <a:spcAft>
                <a:spcPts val="1000"/>
              </a:spcAft>
              <a:buClr>
                <a:schemeClr val="dk1"/>
              </a:buClr>
              <a:buSzPts val="1800"/>
              <a:buChar char="−"/>
              <a:defRPr/>
            </a:lvl9pPr>
          </a:lstStyle>
          <a:p>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376238" y="317501"/>
            <a:ext cx="8391525" cy="69215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chemeClr val="dk1"/>
              </a:buClr>
              <a:buSzPts val="2000"/>
              <a:buFont typeface="Verdana"/>
              <a:buNone/>
              <a:defRPr sz="2000" b="0" i="0" u="none" strike="noStrike" cap="none">
                <a:solidFill>
                  <a:schemeClr val="dk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p:nvPr/>
        </p:nvSpPr>
        <p:spPr>
          <a:xfrm>
            <a:off x="4751388" y="6664034"/>
            <a:ext cx="3672420" cy="100027"/>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7F7F7F"/>
              </a:buClr>
              <a:buSzPts val="650"/>
              <a:buFont typeface="Arial"/>
              <a:buNone/>
            </a:pPr>
            <a:r>
              <a:rPr lang="fr-CA" sz="650" b="0" i="0" u="none" strike="noStrike" cap="none">
                <a:solidFill>
                  <a:srgbClr val="7F7F7F"/>
                </a:solidFill>
                <a:latin typeface="Verdana"/>
                <a:ea typeface="Verdana"/>
                <a:cs typeface="Verdana"/>
                <a:sym typeface="Verdana"/>
              </a:rPr>
              <a:t>The Raiders &amp; Co.</a:t>
            </a:r>
            <a:endParaRPr sz="650" b="0" i="0" u="none" strike="noStrike" cap="none">
              <a:solidFill>
                <a:srgbClr val="7F7F7F"/>
              </a:solidFill>
              <a:latin typeface="Verdana"/>
              <a:ea typeface="Verdana"/>
              <a:cs typeface="Verdana"/>
              <a:sym typeface="Verdana"/>
            </a:endParaRPr>
          </a:p>
        </p:txBody>
      </p:sp>
      <p:sp>
        <p:nvSpPr>
          <p:cNvPr id="12" name="Google Shape;12;p13"/>
          <p:cNvSpPr txBox="1">
            <a:spLocks noGrp="1"/>
          </p:cNvSpPr>
          <p:nvPr>
            <p:ph type="body" idx="1"/>
          </p:nvPr>
        </p:nvSpPr>
        <p:spPr>
          <a:xfrm>
            <a:off x="376237" y="1665289"/>
            <a:ext cx="8391525" cy="4716462"/>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1pPr>
            <a:lvl2pPr marL="914400" marR="0" lvl="1" indent="-228600" algn="l" rtl="0">
              <a:spcBef>
                <a:spcPts val="1000"/>
              </a:spcBef>
              <a:spcAft>
                <a:spcPts val="0"/>
              </a:spcAft>
              <a:buClr>
                <a:schemeClr val="dk1"/>
              </a:buClr>
              <a:buSzPts val="1100"/>
              <a:buFont typeface="Arial"/>
              <a:buNone/>
              <a:defRPr sz="1100" b="1" i="0" u="none" strike="noStrike" cap="none">
                <a:solidFill>
                  <a:schemeClr val="dk1"/>
                </a:solidFill>
                <a:latin typeface="Verdana"/>
                <a:ea typeface="Verdana"/>
                <a:cs typeface="Verdana"/>
                <a:sym typeface="Verdana"/>
              </a:defRPr>
            </a:lvl2pPr>
            <a:lvl3pPr marL="1371600" marR="0" lvl="2" indent="-298450" algn="l" rtl="0">
              <a:spcBef>
                <a:spcPts val="10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3pPr>
            <a:lvl4pPr marL="1828800" marR="0" lvl="3" indent="-298450"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4pPr>
            <a:lvl5pPr marL="2286000" marR="0" lvl="4" indent="-298450" algn="l" rtl="0">
              <a:spcBef>
                <a:spcPts val="10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5pPr>
            <a:lvl6pPr marL="2743200" marR="0" lvl="5" indent="-304800"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6pPr>
            <a:lvl7pPr marL="3200400" marR="0" lvl="6" indent="-304800"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7pPr>
            <a:lvl8pPr marL="3657600" marR="0" lvl="7" indent="-304800" algn="l" rtl="0">
              <a:spcBef>
                <a:spcPts val="10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8pPr>
            <a:lvl9pPr marL="4114800" marR="0" lvl="8" indent="-304800" algn="l" rtl="0">
              <a:spcBef>
                <a:spcPts val="1000"/>
              </a:spcBef>
              <a:spcAft>
                <a:spcPts val="100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9pPr>
          </a:lstStyle>
          <a:p>
            <a:endParaRPr/>
          </a:p>
        </p:txBody>
      </p:sp>
      <p:sp>
        <p:nvSpPr>
          <p:cNvPr id="13" name="Google Shape;13;p13"/>
          <p:cNvSpPr txBox="1"/>
          <p:nvPr/>
        </p:nvSpPr>
        <p:spPr>
          <a:xfrm>
            <a:off x="8536782" y="6664034"/>
            <a:ext cx="230981" cy="100027"/>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chemeClr val="dk1"/>
              </a:buClr>
              <a:buSzPts val="650"/>
              <a:buFont typeface="Arial"/>
              <a:buNone/>
            </a:pPr>
            <a:fld id="{00000000-1234-1234-1234-123412341234}" type="slidenum">
              <a:rPr lang="fr-CA" sz="650" b="0" i="0" u="none" strike="noStrike" cap="none">
                <a:solidFill>
                  <a:schemeClr val="dk1"/>
                </a:solidFill>
                <a:latin typeface="Verdana"/>
                <a:ea typeface="Verdana"/>
                <a:cs typeface="Verdana"/>
                <a:sym typeface="Verdana"/>
              </a:rPr>
              <a:t>‹#›</a:t>
            </a:fld>
            <a:endParaRPr sz="650" b="0" i="0" u="none" strike="noStrike" cap="none">
              <a:solidFill>
                <a:schemeClr val="dk1"/>
              </a:solidFill>
              <a:latin typeface="Verdana"/>
              <a:ea typeface="Verdana"/>
              <a:cs typeface="Verdana"/>
              <a:sym typeface="Verdana"/>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34">
          <p15:clr>
            <a:srgbClr val="F26B43"/>
          </p15:clr>
        </p15:guide>
        <p15:guide id="2" orient="horz" pos="2160">
          <p15:clr>
            <a:srgbClr val="F26B43"/>
          </p15:clr>
        </p15:guide>
        <p15:guide id="3" orient="horz" pos="4020">
          <p15:clr>
            <a:srgbClr val="F26B43"/>
          </p15:clr>
        </p15:guide>
        <p15:guide id="4" pos="237">
          <p15:clr>
            <a:srgbClr val="F26B43"/>
          </p15:clr>
        </p15:guide>
        <p15:guide id="5" pos="5523">
          <p15:clr>
            <a:srgbClr val="F26B43"/>
          </p15:clr>
        </p15:guide>
        <p15:guide id="6" orient="horz" pos="1071">
          <p15:clr>
            <a:srgbClr val="F26B43"/>
          </p15:clr>
        </p15:guide>
        <p15:guide id="7" orient="horz" pos="200">
          <p15:clr>
            <a:srgbClr val="F26B43"/>
          </p15:clr>
        </p15:guide>
        <p15:guide id="8" orient="horz" pos="4080">
          <p15:clr>
            <a:srgbClr val="F26B43"/>
          </p15:clr>
        </p15:guide>
        <p15:guide id="9" pos="3721">
          <p15:clr>
            <a:srgbClr val="F26B43"/>
          </p15:clr>
        </p15:guide>
        <p15:guide id="10" orient="horz" pos="236">
          <p15:clr>
            <a:srgbClr val="F26B43"/>
          </p15:clr>
        </p15:guide>
        <p15:guide id="11" pos="1022">
          <p15:clr>
            <a:srgbClr val="F26B43"/>
          </p15:clr>
        </p15:guide>
        <p15:guide id="12" pos="1137">
          <p15:clr>
            <a:srgbClr val="F26B43"/>
          </p15:clr>
        </p15:guide>
        <p15:guide id="13" pos="1920">
          <p15:clr>
            <a:srgbClr val="F26B43"/>
          </p15:clr>
        </p15:guide>
        <p15:guide id="14" pos="2033">
          <p15:clr>
            <a:srgbClr val="F26B43"/>
          </p15:clr>
        </p15:guide>
        <p15:guide id="15" pos="4620">
          <p15:clr>
            <a:srgbClr val="F26B43"/>
          </p15:clr>
        </p15:guide>
        <p15:guide id="16" pos="2823">
          <p15:clr>
            <a:srgbClr val="F26B43"/>
          </p15:clr>
        </p15:guide>
        <p15:guide id="17" pos="2937">
          <p15:clr>
            <a:srgbClr val="F26B43"/>
          </p15:clr>
        </p15:guide>
        <p15:guide id="18" pos="2880">
          <p15:clr>
            <a:srgbClr val="F26B43"/>
          </p15:clr>
        </p15:guide>
        <p15:guide id="19" pos="4734">
          <p15:clr>
            <a:srgbClr val="F26B43"/>
          </p15:clr>
        </p15:guide>
        <p15:guide id="20" orient="horz" pos="1049">
          <p15:clr>
            <a:srgbClr val="F26B43"/>
          </p15:clr>
        </p15:guide>
        <p15:guide id="21" orient="horz" pos="6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9"/>
        <p:cNvGrpSpPr/>
        <p:nvPr/>
      </p:nvGrpSpPr>
      <p:grpSpPr>
        <a:xfrm>
          <a:off x="0" y="0"/>
          <a:ext cx="0" cy="0"/>
          <a:chOff x="0" y="0"/>
          <a:chExt cx="0" cy="0"/>
        </a:xfrm>
      </p:grpSpPr>
      <p:sp>
        <p:nvSpPr>
          <p:cNvPr id="231" name="Google Shape;231;p1"/>
          <p:cNvSpPr/>
          <p:nvPr/>
        </p:nvSpPr>
        <p:spPr>
          <a:xfrm>
            <a:off x="4596074" y="1000211"/>
            <a:ext cx="4550476" cy="485232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5"/>
              <a:buFont typeface="Verdana"/>
              <a:buNone/>
            </a:pPr>
            <a:endParaRPr sz="1804" b="0" i="0" u="none" strike="noStrike" cap="none">
              <a:solidFill>
                <a:srgbClr val="FFFFFF"/>
              </a:solidFill>
              <a:latin typeface="Arial"/>
              <a:ea typeface="Arial"/>
              <a:cs typeface="Arial"/>
              <a:sym typeface="Arial"/>
            </a:endParaRPr>
          </a:p>
        </p:txBody>
      </p:sp>
      <p:cxnSp>
        <p:nvCxnSpPr>
          <p:cNvPr id="232" name="Google Shape;232;p1"/>
          <p:cNvCxnSpPr/>
          <p:nvPr/>
        </p:nvCxnSpPr>
        <p:spPr>
          <a:xfrm>
            <a:off x="5560844" y="1000211"/>
            <a:ext cx="0" cy="4852322"/>
          </a:xfrm>
          <a:prstGeom prst="straightConnector1">
            <a:avLst/>
          </a:prstGeom>
          <a:noFill/>
          <a:ln w="38100" cap="flat" cmpd="sng">
            <a:solidFill>
              <a:schemeClr val="dk1"/>
            </a:solidFill>
            <a:prstDash val="solid"/>
            <a:miter lim="400000"/>
            <a:headEnd type="none" w="sm" len="sm"/>
            <a:tailEnd type="none" w="sm" len="sm"/>
          </a:ln>
        </p:spPr>
      </p:cxnSp>
      <p:sp>
        <p:nvSpPr>
          <p:cNvPr id="233" name="Google Shape;233;p1"/>
          <p:cNvSpPr txBox="1"/>
          <p:nvPr/>
        </p:nvSpPr>
        <p:spPr>
          <a:xfrm>
            <a:off x="5986862" y="5211456"/>
            <a:ext cx="1659091" cy="16158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CA" sz="1050" b="1" dirty="0">
                <a:solidFill>
                  <a:schemeClr val="lt1"/>
                </a:solidFill>
                <a:latin typeface="Arial"/>
                <a:ea typeface="Arial"/>
                <a:cs typeface="Arial"/>
                <a:sym typeface="Arial"/>
              </a:rPr>
              <a:t>July 24th, 2019</a:t>
            </a:r>
            <a:endParaRPr b="1" dirty="0"/>
          </a:p>
        </p:txBody>
      </p:sp>
      <p:sp>
        <p:nvSpPr>
          <p:cNvPr id="234" name="Google Shape;234;p1"/>
          <p:cNvSpPr txBox="1"/>
          <p:nvPr/>
        </p:nvSpPr>
        <p:spPr>
          <a:xfrm>
            <a:off x="5986862" y="2017047"/>
            <a:ext cx="2941691"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CA" sz="2400" b="1" dirty="0">
                <a:solidFill>
                  <a:schemeClr val="lt1"/>
                </a:solidFill>
                <a:latin typeface="Arial"/>
                <a:ea typeface="Arial"/>
                <a:cs typeface="Arial"/>
                <a:sym typeface="Arial"/>
              </a:rPr>
              <a:t>Data Science </a:t>
            </a:r>
            <a:r>
              <a:rPr lang="fr-CA" sz="2400" b="1" dirty="0" err="1">
                <a:solidFill>
                  <a:schemeClr val="lt1"/>
                </a:solidFill>
                <a:latin typeface="Arial"/>
                <a:ea typeface="Arial"/>
                <a:cs typeface="Arial"/>
                <a:sym typeface="Arial"/>
              </a:rPr>
              <a:t>Capstone</a:t>
            </a:r>
            <a:r>
              <a:rPr lang="fr-CA" sz="2400" b="1" dirty="0">
                <a:solidFill>
                  <a:schemeClr val="lt1"/>
                </a:solidFill>
                <a:latin typeface="Arial"/>
                <a:ea typeface="Arial"/>
                <a:cs typeface="Arial"/>
                <a:sym typeface="Arial"/>
              </a:rPr>
              <a:t> Project</a:t>
            </a:r>
            <a:endParaRPr b="1" dirty="0"/>
          </a:p>
        </p:txBody>
      </p:sp>
      <p:sp>
        <p:nvSpPr>
          <p:cNvPr id="235" name="Google Shape;235;p1"/>
          <p:cNvSpPr txBox="1"/>
          <p:nvPr/>
        </p:nvSpPr>
        <p:spPr>
          <a:xfrm>
            <a:off x="5986862" y="3025671"/>
            <a:ext cx="2941691" cy="50783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CA" sz="1600" b="1">
                <a:solidFill>
                  <a:schemeClr val="lt1"/>
                </a:solidFill>
                <a:latin typeface="Arial"/>
                <a:ea typeface="Arial"/>
                <a:cs typeface="Arial"/>
                <a:sym typeface="Arial"/>
              </a:rPr>
              <a:t>The Raiders &amp; Co. </a:t>
            </a:r>
            <a:endParaRPr b="1"/>
          </a:p>
          <a:p>
            <a:pPr marL="0" marR="0" lvl="0" indent="0" algn="l" rtl="0">
              <a:spcBef>
                <a:spcPts val="600"/>
              </a:spcBef>
              <a:spcAft>
                <a:spcPts val="0"/>
              </a:spcAft>
              <a:buNone/>
            </a:pPr>
            <a:r>
              <a:rPr lang="fr-CA" sz="1200" b="1">
                <a:solidFill>
                  <a:schemeClr val="lt1"/>
                </a:solidFill>
                <a:latin typeface="Arial"/>
                <a:ea typeface="Arial"/>
                <a:cs typeface="Arial"/>
                <a:sym typeface="Arial"/>
              </a:rPr>
              <a:t>McGill University</a:t>
            </a:r>
            <a:endParaRPr b="1"/>
          </a:p>
        </p:txBody>
      </p:sp>
      <p:pic>
        <p:nvPicPr>
          <p:cNvPr id="3" name="Picture 2">
            <a:extLst>
              <a:ext uri="{FF2B5EF4-FFF2-40B4-BE49-F238E27FC236}">
                <a16:creationId xmlns:a16="http://schemas.microsoft.com/office/drawing/2014/main" id="{E8A51202-B78B-3146-8C68-09B2AAB1529B}"/>
              </a:ext>
            </a:extLst>
          </p:cNvPr>
          <p:cNvPicPr>
            <a:picLocks noChangeAspect="1"/>
          </p:cNvPicPr>
          <p:nvPr/>
        </p:nvPicPr>
        <p:blipFill>
          <a:blip r:embed="rId3"/>
          <a:stretch>
            <a:fillRect/>
          </a:stretch>
        </p:blipFill>
        <p:spPr>
          <a:xfrm>
            <a:off x="17164" y="0"/>
            <a:ext cx="4550476"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grpSp>
        <p:nvGrpSpPr>
          <p:cNvPr id="453" name="Google Shape;453;p10"/>
          <p:cNvGrpSpPr/>
          <p:nvPr/>
        </p:nvGrpSpPr>
        <p:grpSpPr>
          <a:xfrm>
            <a:off x="0" y="0"/>
            <a:ext cx="9144000" cy="430823"/>
            <a:chOff x="0" y="0"/>
            <a:chExt cx="9144000" cy="430823"/>
          </a:xfrm>
        </p:grpSpPr>
        <p:sp>
          <p:nvSpPr>
            <p:cNvPr id="454" name="Google Shape;454;p10"/>
            <p:cNvSpPr/>
            <p:nvPr/>
          </p:nvSpPr>
          <p:spPr>
            <a:xfrm>
              <a:off x="0" y="0"/>
              <a:ext cx="193431" cy="430823"/>
            </a:xfrm>
            <a:prstGeom prst="rect">
              <a:avLst/>
            </a:prstGeom>
            <a:solidFill>
              <a:srgbClr val="BFBFBF"/>
            </a:solidFill>
            <a:ln>
              <a:noFill/>
            </a:ln>
          </p:spPr>
          <p:txBody>
            <a:bodyPr spcFirstLastPara="1" wrap="square" lIns="88900" tIns="88900" rIns="88900" bIns="88900" anchor="ctr" anchorCtr="0">
              <a:noAutofit/>
            </a:bodyPr>
            <a:lstStyle/>
            <a:p>
              <a:pPr marL="0" marR="0" lvl="0" indent="0" algn="ctr" rtl="0">
                <a:lnSpc>
                  <a:spcPct val="106000"/>
                </a:lnSpc>
                <a:spcBef>
                  <a:spcPts val="0"/>
                </a:spcBef>
                <a:spcAft>
                  <a:spcPts val="0"/>
                </a:spcAft>
                <a:buClr>
                  <a:schemeClr val="dk1"/>
                </a:buClr>
                <a:buSzPts val="1600"/>
                <a:buFont typeface="Noto Sans Symbols"/>
                <a:buNone/>
              </a:pPr>
              <a:endParaRPr sz="1600" b="1">
                <a:solidFill>
                  <a:schemeClr val="lt1"/>
                </a:solidFill>
                <a:latin typeface="Arial"/>
                <a:ea typeface="Arial"/>
                <a:cs typeface="Arial"/>
                <a:sym typeface="Arial"/>
              </a:endParaRPr>
            </a:p>
          </p:txBody>
        </p:sp>
        <p:cxnSp>
          <p:nvCxnSpPr>
            <p:cNvPr id="455" name="Google Shape;455;p10"/>
            <p:cNvCxnSpPr/>
            <p:nvPr/>
          </p:nvCxnSpPr>
          <p:spPr>
            <a:xfrm>
              <a:off x="0" y="422030"/>
              <a:ext cx="9144000" cy="0"/>
            </a:xfrm>
            <a:prstGeom prst="straightConnector1">
              <a:avLst/>
            </a:prstGeom>
            <a:noFill/>
            <a:ln w="9525" cap="flat" cmpd="sng">
              <a:solidFill>
                <a:srgbClr val="A5A5A5"/>
              </a:solidFill>
              <a:prstDash val="solid"/>
              <a:round/>
              <a:headEnd type="none" w="sm" len="sm"/>
              <a:tailEnd type="none" w="sm" len="sm"/>
            </a:ln>
          </p:spPr>
        </p:cxnSp>
      </p:grpSp>
      <p:sp>
        <p:nvSpPr>
          <p:cNvPr id="456" name="Google Shape;456;p10"/>
          <p:cNvSpPr txBox="1"/>
          <p:nvPr/>
        </p:nvSpPr>
        <p:spPr>
          <a:xfrm>
            <a:off x="334108" y="79131"/>
            <a:ext cx="8660423"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CA" sz="1800" b="1">
                <a:solidFill>
                  <a:schemeClr val="dk1"/>
                </a:solidFill>
                <a:latin typeface="Arial"/>
                <a:ea typeface="Arial"/>
                <a:cs typeface="Arial"/>
                <a:sym typeface="Arial"/>
              </a:rPr>
              <a:t>Analysis and model comparison </a:t>
            </a:r>
            <a:endParaRPr/>
          </a:p>
        </p:txBody>
      </p:sp>
      <p:graphicFrame>
        <p:nvGraphicFramePr>
          <p:cNvPr id="457" name="Google Shape;457;p10"/>
          <p:cNvGraphicFramePr/>
          <p:nvPr>
            <p:extLst>
              <p:ext uri="{D42A27DB-BD31-4B8C-83A1-F6EECF244321}">
                <p14:modId xmlns:p14="http://schemas.microsoft.com/office/powerpoint/2010/main" val="1280363273"/>
              </p:ext>
            </p:extLst>
          </p:nvPr>
        </p:nvGraphicFramePr>
        <p:xfrm>
          <a:off x="193429" y="595515"/>
          <a:ext cx="8745050" cy="5390675"/>
        </p:xfrm>
        <a:graphic>
          <a:graphicData uri="http://schemas.openxmlformats.org/drawingml/2006/table">
            <a:tbl>
              <a:tblPr firstRow="1" bandRow="1">
                <a:noFill/>
                <a:tableStyleId>{1A45F476-3BDE-4546-AE3F-5B7668AA2FBF}</a:tableStyleId>
              </a:tblPr>
              <a:tblGrid>
                <a:gridCol w="1388150">
                  <a:extLst>
                    <a:ext uri="{9D8B030D-6E8A-4147-A177-3AD203B41FA5}">
                      <a16:colId xmlns:a16="http://schemas.microsoft.com/office/drawing/2014/main" val="20000"/>
                    </a:ext>
                  </a:extLst>
                </a:gridCol>
                <a:gridCol w="2452300">
                  <a:extLst>
                    <a:ext uri="{9D8B030D-6E8A-4147-A177-3AD203B41FA5}">
                      <a16:colId xmlns:a16="http://schemas.microsoft.com/office/drawing/2014/main" val="20001"/>
                    </a:ext>
                  </a:extLst>
                </a:gridCol>
                <a:gridCol w="2452300">
                  <a:extLst>
                    <a:ext uri="{9D8B030D-6E8A-4147-A177-3AD203B41FA5}">
                      <a16:colId xmlns:a16="http://schemas.microsoft.com/office/drawing/2014/main" val="20002"/>
                    </a:ext>
                  </a:extLst>
                </a:gridCol>
                <a:gridCol w="2452300">
                  <a:extLst>
                    <a:ext uri="{9D8B030D-6E8A-4147-A177-3AD203B41FA5}">
                      <a16:colId xmlns:a16="http://schemas.microsoft.com/office/drawing/2014/main" val="20003"/>
                    </a:ext>
                  </a:extLst>
                </a:gridCol>
              </a:tblGrid>
              <a:tr h="396225">
                <a:tc>
                  <a:txBody>
                    <a:bodyPr/>
                    <a:lstStyle/>
                    <a:p>
                      <a:pPr marL="0" marR="0" lvl="0" indent="0" algn="l" rtl="0">
                        <a:spcBef>
                          <a:spcPts val="0"/>
                        </a:spcBef>
                        <a:spcAft>
                          <a:spcPts val="0"/>
                        </a:spcAft>
                        <a:buNone/>
                      </a:pPr>
                      <a:r>
                        <a:rPr lang="fr-CA" sz="1000" u="none" strike="noStrike" cap="none">
                          <a:latin typeface="Arial" panose="020B0604020202020204" pitchFamily="34" charset="0"/>
                          <a:ea typeface="Arial"/>
                          <a:cs typeface="Arial" panose="020B0604020202020204" pitchFamily="34" charset="0"/>
                          <a:sym typeface="Arial"/>
                        </a:rPr>
                        <a:t>Model</a:t>
                      </a:r>
                      <a:endParaRPr>
                        <a:latin typeface="Arial" panose="020B0604020202020204" pitchFamily="34" charset="0"/>
                        <a:cs typeface="Arial" panose="020B0604020202020204" pitchFamily="34" charset="0"/>
                      </a:endParaRPr>
                    </a:p>
                  </a:txBody>
                  <a:tcPr marL="91450" marR="91450" marT="45725" marB="45725">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82BB1E"/>
                    </a:solidFill>
                  </a:tcPr>
                </a:tc>
                <a:tc>
                  <a:txBody>
                    <a:bodyPr/>
                    <a:lstStyle/>
                    <a:p>
                      <a:pPr marL="0" marR="0" lvl="0" indent="0" algn="l" rtl="0">
                        <a:spcBef>
                          <a:spcPts val="0"/>
                        </a:spcBef>
                        <a:spcAft>
                          <a:spcPts val="0"/>
                        </a:spcAft>
                        <a:buNone/>
                      </a:pPr>
                      <a:r>
                        <a:rPr lang="fr-CA" sz="1000" u="none" strike="noStrike" cap="none">
                          <a:latin typeface="Arial" panose="020B0604020202020204" pitchFamily="34" charset="0"/>
                          <a:ea typeface="Arial"/>
                          <a:cs typeface="Arial" panose="020B0604020202020204" pitchFamily="34" charset="0"/>
                          <a:sym typeface="Arial"/>
                        </a:rPr>
                        <a:t>Neural Net: Adabound Optimizer </a:t>
                      </a:r>
                      <a:endParaRPr>
                        <a:latin typeface="Arial" panose="020B0604020202020204" pitchFamily="34" charset="0"/>
                        <a:cs typeface="Arial" panose="020B0604020202020204" pitchFamily="34" charset="0"/>
                      </a:endParaRPr>
                    </a:p>
                  </a:txBody>
                  <a:tcPr marL="91450" marR="91450" marT="45725" marB="45725">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l" rtl="0">
                        <a:spcBef>
                          <a:spcPts val="0"/>
                        </a:spcBef>
                        <a:spcAft>
                          <a:spcPts val="0"/>
                        </a:spcAft>
                        <a:buNone/>
                      </a:pPr>
                      <a:r>
                        <a:rPr lang="fr-CA" sz="1000" u="none" strike="noStrike" cap="none">
                          <a:latin typeface="Arial" panose="020B0604020202020204" pitchFamily="34" charset="0"/>
                          <a:ea typeface="Arial"/>
                          <a:cs typeface="Arial" panose="020B0604020202020204" pitchFamily="34" charset="0"/>
                          <a:sym typeface="Arial"/>
                        </a:rPr>
                        <a:t>Random Forest</a:t>
                      </a:r>
                      <a:endParaRPr>
                        <a:latin typeface="Arial" panose="020B0604020202020204" pitchFamily="34" charset="0"/>
                        <a:cs typeface="Arial" panose="020B0604020202020204" pitchFamily="34" charset="0"/>
                      </a:endParaRPr>
                    </a:p>
                  </a:txBody>
                  <a:tcPr marL="91450" marR="91450" marT="45725" marB="45725">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l" rtl="0">
                        <a:spcBef>
                          <a:spcPts val="0"/>
                        </a:spcBef>
                        <a:spcAft>
                          <a:spcPts val="0"/>
                        </a:spcAft>
                        <a:buNone/>
                      </a:pPr>
                      <a:r>
                        <a:rPr lang="fr-CA" sz="1000" u="none" strike="noStrike" cap="none">
                          <a:latin typeface="Arial" panose="020B0604020202020204" pitchFamily="34" charset="0"/>
                          <a:ea typeface="Arial"/>
                          <a:cs typeface="Arial" panose="020B0604020202020204" pitchFamily="34" charset="0"/>
                          <a:sym typeface="Arial"/>
                        </a:rPr>
                        <a:t>Gradient Boosting</a:t>
                      </a:r>
                      <a:endParaRPr>
                        <a:latin typeface="Arial" panose="020B0604020202020204" pitchFamily="34" charset="0"/>
                        <a:cs typeface="Arial" panose="020B0604020202020204" pitchFamily="34" charset="0"/>
                      </a:endParaRPr>
                    </a:p>
                  </a:txBody>
                  <a:tcPr marL="91450" marR="91450" marT="45725" marB="45725">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0"/>
                  </a:ext>
                </a:extLst>
              </a:tr>
              <a:tr h="605450">
                <a:tc>
                  <a:txBody>
                    <a:bodyPr/>
                    <a:lstStyle/>
                    <a:p>
                      <a:pPr marL="0" marR="0" lvl="0" indent="0" algn="l" rtl="0">
                        <a:spcBef>
                          <a:spcPts val="0"/>
                        </a:spcBef>
                        <a:spcAft>
                          <a:spcPts val="0"/>
                        </a:spcAft>
                        <a:buNone/>
                      </a:pPr>
                      <a:r>
                        <a:rPr lang="fr-CA" sz="1000" b="1" u="none" strike="noStrike" cap="none">
                          <a:latin typeface="Arial" panose="020B0604020202020204" pitchFamily="34" charset="0"/>
                          <a:ea typeface="Arial"/>
                          <a:cs typeface="Arial" panose="020B0604020202020204" pitchFamily="34" charset="0"/>
                          <a:sym typeface="Arial"/>
                        </a:rPr>
                        <a:t>Accuracy </a:t>
                      </a:r>
                      <a:endParaRPr>
                        <a:latin typeface="Arial" panose="020B0604020202020204" pitchFamily="34" charset="0"/>
                        <a:cs typeface="Arial" panose="020B0604020202020204" pitchFamily="34" charset="0"/>
                      </a:endParaRPr>
                    </a:p>
                  </a:txBody>
                  <a:tcPr marL="91450" marR="91450" marT="45725" marB="45725">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171450" marR="0" lvl="0" indent="-171450" algn="l" rtl="0">
                        <a:spcBef>
                          <a:spcPts val="0"/>
                        </a:spcBef>
                        <a:spcAft>
                          <a:spcPts val="0"/>
                        </a:spcAft>
                        <a:buClr>
                          <a:schemeClr val="dk1"/>
                        </a:buClr>
                        <a:buSzPts val="1000"/>
                        <a:buFont typeface="Arial"/>
                        <a:buChar char="•"/>
                      </a:pPr>
                      <a:r>
                        <a:rPr lang="en-CA" sz="1000" u="none" strike="noStrike" cap="none" noProof="0">
                          <a:latin typeface="Arial" panose="020B0604020202020204" pitchFamily="34" charset="0"/>
                          <a:ea typeface="Arial"/>
                          <a:cs typeface="Arial" panose="020B0604020202020204" pitchFamily="34" charset="0"/>
                          <a:sym typeface="Arial"/>
                        </a:rPr>
                        <a:t>86.4% without feature engineering </a:t>
                      </a:r>
                      <a:endParaRPr lang="en-CA" noProof="0">
                        <a:latin typeface="Arial" panose="020B0604020202020204" pitchFamily="34" charset="0"/>
                        <a:cs typeface="Arial" panose="020B0604020202020204" pitchFamily="34" charset="0"/>
                      </a:endParaRPr>
                    </a:p>
                    <a:p>
                      <a:pPr marL="171450" marR="0" lvl="0" indent="-171450" algn="l" rtl="0">
                        <a:spcBef>
                          <a:spcPts val="0"/>
                        </a:spcBef>
                        <a:spcAft>
                          <a:spcPts val="0"/>
                        </a:spcAft>
                        <a:buClr>
                          <a:schemeClr val="dk1"/>
                        </a:buClr>
                        <a:buSzPts val="1000"/>
                        <a:buFont typeface="Arial"/>
                        <a:buChar char="•"/>
                      </a:pPr>
                      <a:r>
                        <a:rPr lang="en-CA" sz="1000" noProof="0">
                          <a:latin typeface="Arial" panose="020B0604020202020204" pitchFamily="34" charset="0"/>
                          <a:ea typeface="Arial"/>
                          <a:cs typeface="Arial" panose="020B0604020202020204" pitchFamily="34" charset="0"/>
                          <a:sym typeface="Arial"/>
                        </a:rPr>
                        <a:t>79.7% with feature engineering</a:t>
                      </a:r>
                      <a:endParaRPr lang="en-CA" noProof="0">
                        <a:latin typeface="Arial" panose="020B0604020202020204" pitchFamily="34" charset="0"/>
                        <a:cs typeface="Arial" panose="020B0604020202020204" pitchFamily="34" charset="0"/>
                      </a:endParaRPr>
                    </a:p>
                    <a:p>
                      <a:pPr marL="171450" marR="0" lvl="0" indent="-107950" algn="l" rtl="0">
                        <a:spcBef>
                          <a:spcPts val="0"/>
                        </a:spcBef>
                        <a:spcAft>
                          <a:spcPts val="0"/>
                        </a:spcAft>
                        <a:buClr>
                          <a:schemeClr val="dk1"/>
                        </a:buClr>
                        <a:buSzPts val="1000"/>
                        <a:buFont typeface="Arial"/>
                        <a:buNone/>
                      </a:pPr>
                      <a:endParaRPr lang="en-CA" sz="1000" u="none" strike="noStrike" cap="none" noProof="0">
                        <a:latin typeface="Arial" panose="020B0604020202020204" pitchFamily="34" charset="0"/>
                        <a:ea typeface="Arial"/>
                        <a:cs typeface="Arial" panose="020B0604020202020204" pitchFamily="34" charset="0"/>
                        <a:sym typeface="Arial"/>
                      </a:endParaRPr>
                    </a:p>
                  </a:txBody>
                  <a:tcPr marL="91450" marR="91450" marT="45725" marB="45725">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171450" marR="0" lvl="0" indent="-171450" algn="l" rtl="0">
                        <a:spcBef>
                          <a:spcPts val="0"/>
                        </a:spcBef>
                        <a:spcAft>
                          <a:spcPts val="0"/>
                        </a:spcAft>
                        <a:buClr>
                          <a:schemeClr val="dk1"/>
                        </a:buClr>
                        <a:buSzPts val="1000"/>
                        <a:buFont typeface="Arial"/>
                        <a:buChar char="•"/>
                      </a:pPr>
                      <a:r>
                        <a:rPr lang="en-CA" sz="1000" u="none" strike="noStrike" cap="none" noProof="0" dirty="0">
                          <a:latin typeface="Arial" panose="020B0604020202020204" pitchFamily="34" charset="0"/>
                          <a:ea typeface="Arial"/>
                          <a:cs typeface="Arial" panose="020B0604020202020204" pitchFamily="34" charset="0"/>
                          <a:sym typeface="Arial"/>
                        </a:rPr>
                        <a:t>86% without feature engineering </a:t>
                      </a:r>
                      <a:endParaRPr lang="en-CA" noProof="0" dirty="0">
                        <a:latin typeface="Arial" panose="020B0604020202020204" pitchFamily="34" charset="0"/>
                        <a:cs typeface="Arial" panose="020B0604020202020204" pitchFamily="34" charset="0"/>
                      </a:endParaRPr>
                    </a:p>
                    <a:p>
                      <a:pPr marL="171450" marR="0" lvl="0" indent="-171450" algn="l" rtl="0">
                        <a:spcBef>
                          <a:spcPts val="0"/>
                        </a:spcBef>
                        <a:spcAft>
                          <a:spcPts val="0"/>
                        </a:spcAft>
                        <a:buClr>
                          <a:schemeClr val="dk1"/>
                        </a:buClr>
                        <a:buSzPts val="1000"/>
                        <a:buFont typeface="Arial"/>
                        <a:buChar char="•"/>
                      </a:pPr>
                      <a:r>
                        <a:rPr lang="en-CA" sz="1000" u="none" strike="noStrike" cap="none" noProof="0" dirty="0">
                          <a:latin typeface="Arial" panose="020B0604020202020204" pitchFamily="34" charset="0"/>
                          <a:ea typeface="Arial"/>
                          <a:cs typeface="Arial" panose="020B0604020202020204" pitchFamily="34" charset="0"/>
                          <a:sym typeface="Arial"/>
                        </a:rPr>
                        <a:t>86% with feature engineering </a:t>
                      </a:r>
                      <a:endParaRPr lang="en-CA" noProof="0" dirty="0">
                        <a:latin typeface="Arial" panose="020B0604020202020204" pitchFamily="34" charset="0"/>
                        <a:cs typeface="Arial" panose="020B0604020202020204" pitchFamily="34" charset="0"/>
                      </a:endParaRPr>
                    </a:p>
                  </a:txBody>
                  <a:tcPr marL="91450" marR="91450" marT="45725" marB="45725">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171450" marR="0" lvl="0" indent="-171450" algn="l" rtl="0">
                        <a:spcBef>
                          <a:spcPts val="0"/>
                        </a:spcBef>
                        <a:spcAft>
                          <a:spcPts val="0"/>
                        </a:spcAft>
                        <a:buFont typeface="Arial" panose="020B0604020202020204" pitchFamily="34" charset="0"/>
                        <a:buChar char="•"/>
                      </a:pPr>
                      <a:r>
                        <a:rPr lang="en-CA" sz="1000" u="none" strike="noStrike" cap="none" noProof="0" dirty="0">
                          <a:latin typeface="Arial" panose="020B0604020202020204" pitchFamily="34" charset="0"/>
                          <a:ea typeface="Arial"/>
                          <a:cs typeface="Arial" panose="020B0604020202020204" pitchFamily="34" charset="0"/>
                          <a:sym typeface="Arial"/>
                        </a:rPr>
                        <a:t>75.97% without feature engineering </a:t>
                      </a:r>
                    </a:p>
                    <a:p>
                      <a:pPr marL="171450" marR="0" lvl="0" indent="-171450" algn="l" rtl="0">
                        <a:spcBef>
                          <a:spcPts val="0"/>
                        </a:spcBef>
                        <a:spcAft>
                          <a:spcPts val="0"/>
                        </a:spcAft>
                        <a:buFont typeface="Arial" panose="020B0604020202020204" pitchFamily="34" charset="0"/>
                        <a:buChar char="•"/>
                      </a:pPr>
                      <a:r>
                        <a:rPr lang="en-CA" sz="1000" u="none" strike="noStrike" cap="none" noProof="0" dirty="0">
                          <a:latin typeface="Arial" panose="020B0604020202020204" pitchFamily="34" charset="0"/>
                          <a:ea typeface="Arial"/>
                          <a:cs typeface="Arial" panose="020B0604020202020204" pitchFamily="34" charset="0"/>
                          <a:sym typeface="Arial"/>
                        </a:rPr>
                        <a:t>81.59% with feature engineering </a:t>
                      </a:r>
                    </a:p>
                  </a:txBody>
                  <a:tcPr marL="91450" marR="91450" marT="45725" marB="45725">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1005775">
                <a:tc>
                  <a:txBody>
                    <a:bodyPr/>
                    <a:lstStyle/>
                    <a:p>
                      <a:pPr marL="0" marR="0" lvl="0" indent="0" algn="l" rtl="0">
                        <a:spcBef>
                          <a:spcPts val="0"/>
                        </a:spcBef>
                        <a:spcAft>
                          <a:spcPts val="0"/>
                        </a:spcAft>
                        <a:buNone/>
                      </a:pPr>
                      <a:r>
                        <a:rPr lang="fr-CA" sz="1000" b="1" u="none" strike="noStrike" cap="none">
                          <a:latin typeface="Arial" panose="020B0604020202020204" pitchFamily="34" charset="0"/>
                          <a:ea typeface="Arial"/>
                          <a:cs typeface="Arial" panose="020B0604020202020204" pitchFamily="34" charset="0"/>
                          <a:sym typeface="Arial"/>
                        </a:rPr>
                        <a:t>Advantages</a:t>
                      </a:r>
                      <a:endParaRPr>
                        <a:latin typeface="Arial" panose="020B0604020202020204" pitchFamily="34" charset="0"/>
                        <a:cs typeface="Arial" panose="020B0604020202020204" pitchFamily="34" charset="0"/>
                      </a:endParaRPr>
                    </a:p>
                  </a:txBody>
                  <a:tcPr marL="91450" marR="91450" marT="45725" marB="45725">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171450" marR="0" lvl="0" indent="-171450" algn="l" rtl="0">
                        <a:spcBef>
                          <a:spcPts val="0"/>
                        </a:spcBef>
                        <a:spcAft>
                          <a:spcPts val="0"/>
                        </a:spcAft>
                        <a:buClr>
                          <a:schemeClr val="dk1"/>
                        </a:buClr>
                        <a:buSzPts val="1000"/>
                        <a:buFont typeface="Arial"/>
                        <a:buChar char="•"/>
                      </a:pPr>
                      <a:r>
                        <a:rPr lang="en-CA" sz="1000" u="none" strike="noStrike" cap="none" noProof="0">
                          <a:latin typeface="Arial" panose="020B0604020202020204" pitchFamily="34" charset="0"/>
                          <a:ea typeface="Arial"/>
                          <a:cs typeface="Arial" panose="020B0604020202020204" pitchFamily="34" charset="0"/>
                          <a:sym typeface="Arial"/>
                        </a:rPr>
                        <a:t>Fast training speed </a:t>
                      </a:r>
                      <a:endParaRPr lang="en-CA" noProof="0">
                        <a:latin typeface="Arial" panose="020B0604020202020204" pitchFamily="34" charset="0"/>
                        <a:cs typeface="Arial" panose="020B0604020202020204" pitchFamily="34" charset="0"/>
                      </a:endParaRPr>
                    </a:p>
                    <a:p>
                      <a:pPr marL="171450" marR="0" lvl="0" indent="-171450" algn="l" rtl="0">
                        <a:spcBef>
                          <a:spcPts val="0"/>
                        </a:spcBef>
                        <a:spcAft>
                          <a:spcPts val="0"/>
                        </a:spcAft>
                        <a:buClr>
                          <a:schemeClr val="dk1"/>
                        </a:buClr>
                        <a:buSzPts val="1000"/>
                        <a:buFont typeface="Arial"/>
                        <a:buChar char="•"/>
                      </a:pPr>
                      <a:r>
                        <a:rPr lang="en-CA" sz="1000" u="none" strike="noStrike" cap="none" noProof="0">
                          <a:latin typeface="Arial" panose="020B0604020202020204" pitchFamily="34" charset="0"/>
                          <a:ea typeface="Arial"/>
                          <a:cs typeface="Arial" panose="020B0604020202020204" pitchFamily="34" charset="0"/>
                          <a:sym typeface="Arial"/>
                        </a:rPr>
                        <a:t>Good with large amounts of data </a:t>
                      </a:r>
                      <a:endParaRPr lang="en-CA" noProof="0">
                        <a:latin typeface="Arial" panose="020B0604020202020204" pitchFamily="34" charset="0"/>
                        <a:cs typeface="Arial" panose="020B0604020202020204" pitchFamily="34" charset="0"/>
                      </a:endParaRPr>
                    </a:p>
                  </a:txBody>
                  <a:tcPr marL="91450" marR="91450" marT="45725" marB="45725">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171450" marR="0" lvl="0" indent="-171450" algn="l" rtl="0">
                        <a:spcBef>
                          <a:spcPts val="0"/>
                        </a:spcBef>
                        <a:spcAft>
                          <a:spcPts val="0"/>
                        </a:spcAft>
                        <a:buClr>
                          <a:schemeClr val="dk1"/>
                        </a:buClr>
                        <a:buSzPts val="1000"/>
                        <a:buFont typeface="Arial"/>
                        <a:buChar char="•"/>
                      </a:pPr>
                      <a:r>
                        <a:rPr lang="en-CA" sz="1000" u="none" strike="noStrike" cap="none" noProof="0">
                          <a:latin typeface="Arial" panose="020B0604020202020204" pitchFamily="34" charset="0"/>
                          <a:ea typeface="Arial"/>
                          <a:cs typeface="Arial" panose="020B0604020202020204" pitchFamily="34" charset="0"/>
                          <a:sym typeface="Arial"/>
                        </a:rPr>
                        <a:t>Can easily interpret data with different classes</a:t>
                      </a:r>
                      <a:endParaRPr lang="en-CA" noProof="0">
                        <a:latin typeface="Arial" panose="020B0604020202020204" pitchFamily="34" charset="0"/>
                        <a:cs typeface="Arial" panose="020B0604020202020204" pitchFamily="34" charset="0"/>
                      </a:endParaRPr>
                    </a:p>
                    <a:p>
                      <a:pPr marL="171450" marR="0" lvl="0" indent="-171450" algn="l" rtl="0">
                        <a:spcBef>
                          <a:spcPts val="0"/>
                        </a:spcBef>
                        <a:spcAft>
                          <a:spcPts val="0"/>
                        </a:spcAft>
                        <a:buClr>
                          <a:schemeClr val="dk1"/>
                        </a:buClr>
                        <a:buSzPts val="1000"/>
                        <a:buFont typeface="Arial"/>
                        <a:buChar char="•"/>
                      </a:pPr>
                      <a:r>
                        <a:rPr lang="en-CA" sz="1000" u="none" strike="noStrike" cap="none" noProof="0">
                          <a:latin typeface="Arial" panose="020B0604020202020204" pitchFamily="34" charset="0"/>
                          <a:ea typeface="Arial"/>
                          <a:cs typeface="Arial" panose="020B0604020202020204" pitchFamily="34" charset="0"/>
                          <a:sym typeface="Arial"/>
                        </a:rPr>
                        <a:t>Decorrelates trees: important when dealing with multiple features that may be correlation  </a:t>
                      </a:r>
                      <a:endParaRPr lang="en-CA" noProof="0">
                        <a:latin typeface="Arial" panose="020B0604020202020204" pitchFamily="34" charset="0"/>
                        <a:cs typeface="Arial" panose="020B0604020202020204" pitchFamily="34" charset="0"/>
                      </a:endParaRPr>
                    </a:p>
                  </a:txBody>
                  <a:tcPr marL="91450" marR="91450" marT="45725" marB="45725">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285750" marR="0" lvl="0" indent="-285750" algn="l" rtl="0">
                        <a:spcBef>
                          <a:spcPts val="0"/>
                        </a:spcBef>
                        <a:spcAft>
                          <a:spcPts val="0"/>
                        </a:spcAft>
                        <a:buClr>
                          <a:schemeClr val="dk1"/>
                        </a:buClr>
                        <a:buSzPts val="1000"/>
                        <a:buFont typeface="Arial"/>
                        <a:buChar char="•"/>
                      </a:pPr>
                      <a:r>
                        <a:rPr lang="en-CA" sz="1000" u="none" strike="noStrike" cap="none" noProof="0">
                          <a:latin typeface="Arial" panose="020B0604020202020204" pitchFamily="34" charset="0"/>
                          <a:ea typeface="Arial"/>
                          <a:cs typeface="Arial" panose="020B0604020202020204" pitchFamily="34" charset="0"/>
                          <a:sym typeface="Arial"/>
                        </a:rPr>
                        <a:t>Simple </a:t>
                      </a:r>
                      <a:endParaRPr lang="en-CA" noProof="0">
                        <a:latin typeface="Arial" panose="020B0604020202020204" pitchFamily="34" charset="0"/>
                        <a:cs typeface="Arial" panose="020B0604020202020204" pitchFamily="34" charset="0"/>
                      </a:endParaRPr>
                    </a:p>
                    <a:p>
                      <a:pPr marL="285750" marR="0" lvl="0" indent="-285750" algn="l" rtl="0">
                        <a:spcBef>
                          <a:spcPts val="0"/>
                        </a:spcBef>
                        <a:spcAft>
                          <a:spcPts val="0"/>
                        </a:spcAft>
                        <a:buClr>
                          <a:schemeClr val="dk1"/>
                        </a:buClr>
                        <a:buSzPts val="1000"/>
                        <a:buFont typeface="Arial"/>
                        <a:buChar char="•"/>
                      </a:pPr>
                      <a:r>
                        <a:rPr lang="en-CA" sz="1000" u="none" strike="noStrike" cap="none" noProof="0">
                          <a:latin typeface="Arial" panose="020B0604020202020204" pitchFamily="34" charset="0"/>
                          <a:ea typeface="Arial"/>
                          <a:cs typeface="Arial" panose="020B0604020202020204" pitchFamily="34" charset="0"/>
                          <a:sym typeface="Arial"/>
                        </a:rPr>
                        <a:t>Good for small amounts of data</a:t>
                      </a:r>
                      <a:endParaRPr lang="en-CA" noProof="0">
                        <a:latin typeface="Arial" panose="020B0604020202020204" pitchFamily="34" charset="0"/>
                        <a:cs typeface="Arial" panose="020B0604020202020204" pitchFamily="34" charset="0"/>
                      </a:endParaRPr>
                    </a:p>
                    <a:p>
                      <a:pPr marL="285750" marR="0" lvl="0" indent="-285750" algn="l" rtl="0">
                        <a:spcBef>
                          <a:spcPts val="0"/>
                        </a:spcBef>
                        <a:spcAft>
                          <a:spcPts val="0"/>
                        </a:spcAft>
                        <a:buClr>
                          <a:schemeClr val="dk1"/>
                        </a:buClr>
                        <a:buSzPts val="1000"/>
                        <a:buFont typeface="Arial"/>
                        <a:buChar char="•"/>
                      </a:pPr>
                      <a:r>
                        <a:rPr lang="en-CA" sz="1000" u="none" strike="noStrike" cap="none" noProof="0">
                          <a:latin typeface="Arial" panose="020B0604020202020204" pitchFamily="34" charset="0"/>
                          <a:ea typeface="Arial"/>
                          <a:cs typeface="Arial" panose="020B0604020202020204" pitchFamily="34" charset="0"/>
                          <a:sym typeface="Arial"/>
                        </a:rPr>
                        <a:t>Goof for unbalanced data sets</a:t>
                      </a:r>
                      <a:endParaRPr lang="en-CA" noProof="0">
                        <a:latin typeface="Arial" panose="020B0604020202020204" pitchFamily="34" charset="0"/>
                        <a:cs typeface="Arial" panose="020B0604020202020204" pitchFamily="34" charset="0"/>
                      </a:endParaRPr>
                    </a:p>
                  </a:txBody>
                  <a:tcPr marL="91450" marR="91450" marT="45725" marB="45725">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r h="1005775">
                <a:tc>
                  <a:txBody>
                    <a:bodyPr/>
                    <a:lstStyle/>
                    <a:p>
                      <a:pPr marL="0" marR="0" lvl="0" indent="0" algn="l" rtl="0">
                        <a:spcBef>
                          <a:spcPts val="0"/>
                        </a:spcBef>
                        <a:spcAft>
                          <a:spcPts val="0"/>
                        </a:spcAft>
                        <a:buNone/>
                      </a:pPr>
                      <a:r>
                        <a:rPr lang="fr-CA" sz="1000" b="1" u="none" strike="noStrike" cap="none">
                          <a:latin typeface="Arial" panose="020B0604020202020204" pitchFamily="34" charset="0"/>
                          <a:ea typeface="Arial"/>
                          <a:cs typeface="Arial" panose="020B0604020202020204" pitchFamily="34" charset="0"/>
                          <a:sym typeface="Arial"/>
                        </a:rPr>
                        <a:t>Disadvantages </a:t>
                      </a:r>
                      <a:endParaRPr>
                        <a:latin typeface="Arial" panose="020B0604020202020204" pitchFamily="34" charset="0"/>
                        <a:cs typeface="Arial" panose="020B0604020202020204" pitchFamily="34" charset="0"/>
                      </a:endParaRPr>
                    </a:p>
                  </a:txBody>
                  <a:tcPr marL="91450" marR="91450" marT="45725" marB="45725">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171450" marR="0" lvl="0" indent="-171450" algn="l" rtl="0">
                        <a:spcBef>
                          <a:spcPts val="0"/>
                        </a:spcBef>
                        <a:spcAft>
                          <a:spcPts val="0"/>
                        </a:spcAft>
                        <a:buClr>
                          <a:schemeClr val="dk1"/>
                        </a:buClr>
                        <a:buSzPts val="1000"/>
                        <a:buFont typeface="Arial"/>
                        <a:buChar char="•"/>
                      </a:pPr>
                      <a:r>
                        <a:rPr lang="en-CA" sz="1000" u="none" strike="noStrike" cap="none" noProof="0">
                          <a:latin typeface="Arial" panose="020B0604020202020204" pitchFamily="34" charset="0"/>
                          <a:ea typeface="Arial"/>
                          <a:cs typeface="Arial" panose="020B0604020202020204" pitchFamily="34" charset="0"/>
                          <a:sym typeface="Arial"/>
                        </a:rPr>
                        <a:t>Neural nets poorly synthesize the ratio feature. We mitigated this issue by performing additional feature engineering</a:t>
                      </a:r>
                      <a:endParaRPr lang="en-CA" noProof="0">
                        <a:latin typeface="Arial" panose="020B0604020202020204" pitchFamily="34" charset="0"/>
                        <a:cs typeface="Arial" panose="020B0604020202020204" pitchFamily="34" charset="0"/>
                      </a:endParaRPr>
                    </a:p>
                    <a:p>
                      <a:pPr marL="171450" marR="0" lvl="0" indent="-171450" algn="l" rtl="0">
                        <a:lnSpc>
                          <a:spcPct val="100000"/>
                        </a:lnSpc>
                        <a:spcBef>
                          <a:spcPts val="0"/>
                        </a:spcBef>
                        <a:spcAft>
                          <a:spcPts val="0"/>
                        </a:spcAft>
                        <a:buClr>
                          <a:schemeClr val="dk1"/>
                        </a:buClr>
                        <a:buSzPts val="1000"/>
                        <a:buFont typeface="Arial"/>
                        <a:buChar char="•"/>
                      </a:pPr>
                      <a:r>
                        <a:rPr lang="en-CA" sz="1000" u="none" strike="noStrike" cap="none" noProof="0">
                          <a:latin typeface="Arial" panose="020B0604020202020204" pitchFamily="34" charset="0"/>
                          <a:ea typeface="Arial"/>
                          <a:cs typeface="Arial" panose="020B0604020202020204" pitchFamily="34" charset="0"/>
                          <a:sym typeface="Arial"/>
                        </a:rPr>
                        <a:t>Susceptible to overfitting </a:t>
                      </a:r>
                      <a:endParaRPr lang="en-CA" noProof="0">
                        <a:latin typeface="Arial" panose="020B0604020202020204" pitchFamily="34" charset="0"/>
                        <a:cs typeface="Arial" panose="020B0604020202020204" pitchFamily="34" charset="0"/>
                      </a:endParaRPr>
                    </a:p>
                  </a:txBody>
                  <a:tcPr marL="91450" marR="91450" marT="45725" marB="45725">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171450" marR="0" lvl="0" indent="-171450" algn="l" rtl="0">
                        <a:spcBef>
                          <a:spcPts val="0"/>
                        </a:spcBef>
                        <a:spcAft>
                          <a:spcPts val="0"/>
                        </a:spcAft>
                        <a:buClr>
                          <a:schemeClr val="dk1"/>
                        </a:buClr>
                        <a:buSzPts val="1000"/>
                        <a:buFont typeface="Arial"/>
                        <a:buChar char="•"/>
                      </a:pPr>
                      <a:r>
                        <a:rPr lang="en-CA" sz="1000" u="none" strike="noStrike" cap="none" noProof="0">
                          <a:latin typeface="Arial" panose="020B0604020202020204" pitchFamily="34" charset="0"/>
                          <a:ea typeface="Arial"/>
                          <a:cs typeface="Arial" panose="020B0604020202020204" pitchFamily="34" charset="0"/>
                          <a:sym typeface="Arial"/>
                        </a:rPr>
                        <a:t>Prone to overfitting as shown by our results </a:t>
                      </a:r>
                      <a:endParaRPr lang="en-CA" noProof="0">
                        <a:latin typeface="Arial" panose="020B0604020202020204" pitchFamily="34" charset="0"/>
                        <a:cs typeface="Arial" panose="020B0604020202020204" pitchFamily="34" charset="0"/>
                      </a:endParaRPr>
                    </a:p>
                  </a:txBody>
                  <a:tcPr marL="91450" marR="91450" marT="45725" marB="45725">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285750" marR="0" lvl="0" indent="-285750" algn="l" rtl="0">
                        <a:spcBef>
                          <a:spcPts val="0"/>
                        </a:spcBef>
                        <a:spcAft>
                          <a:spcPts val="0"/>
                        </a:spcAft>
                        <a:buClr>
                          <a:schemeClr val="dk1"/>
                        </a:buClr>
                        <a:buSzPts val="1000"/>
                        <a:buFont typeface="Arial"/>
                        <a:buChar char="•"/>
                      </a:pPr>
                      <a:r>
                        <a:rPr lang="en-CA" sz="1000" u="none" strike="noStrike" cap="none" noProof="0">
                          <a:latin typeface="Arial" panose="020B0604020202020204" pitchFamily="34" charset="0"/>
                          <a:ea typeface="Arial"/>
                          <a:cs typeface="Arial" panose="020B0604020202020204" pitchFamily="34" charset="0"/>
                          <a:sym typeface="Arial"/>
                        </a:rPr>
                        <a:t>Sensitive to overfitting with noisy data </a:t>
                      </a:r>
                      <a:endParaRPr lang="en-CA" noProof="0">
                        <a:latin typeface="Arial" panose="020B0604020202020204" pitchFamily="34" charset="0"/>
                        <a:cs typeface="Arial" panose="020B0604020202020204" pitchFamily="34" charset="0"/>
                      </a:endParaRPr>
                    </a:p>
                    <a:p>
                      <a:pPr marL="285750" marR="0" lvl="0" indent="-285750" algn="l" rtl="0">
                        <a:spcBef>
                          <a:spcPts val="0"/>
                        </a:spcBef>
                        <a:spcAft>
                          <a:spcPts val="0"/>
                        </a:spcAft>
                        <a:buClr>
                          <a:schemeClr val="dk1"/>
                        </a:buClr>
                        <a:buSzPts val="1000"/>
                        <a:buFont typeface="Arial"/>
                        <a:buChar char="•"/>
                      </a:pPr>
                      <a:r>
                        <a:rPr lang="en-CA" sz="1000" u="none" strike="noStrike" cap="none" noProof="0">
                          <a:latin typeface="Arial" panose="020B0604020202020204" pitchFamily="34" charset="0"/>
                          <a:ea typeface="Arial"/>
                          <a:cs typeface="Arial" panose="020B0604020202020204" pitchFamily="34" charset="0"/>
                          <a:sym typeface="Arial"/>
                        </a:rPr>
                        <a:t>Longer training speed </a:t>
                      </a:r>
                    </a:p>
                    <a:p>
                      <a:pPr marL="171450" marR="0" lvl="0" indent="-107950" algn="l" rtl="0">
                        <a:spcBef>
                          <a:spcPts val="0"/>
                        </a:spcBef>
                        <a:spcAft>
                          <a:spcPts val="0"/>
                        </a:spcAft>
                        <a:buClr>
                          <a:schemeClr val="dk1"/>
                        </a:buClr>
                        <a:buSzPts val="1000"/>
                        <a:buFont typeface="Arial"/>
                        <a:buNone/>
                      </a:pPr>
                      <a:endParaRPr lang="en-CA" sz="1000" u="none" strike="noStrike" cap="none" noProof="0">
                        <a:latin typeface="Arial" panose="020B0604020202020204" pitchFamily="34" charset="0"/>
                        <a:ea typeface="Arial"/>
                        <a:cs typeface="Arial" panose="020B0604020202020204" pitchFamily="34" charset="0"/>
                        <a:sym typeface="Arial"/>
                      </a:endParaRPr>
                    </a:p>
                  </a:txBody>
                  <a:tcPr marL="91450" marR="91450" marT="45725" marB="45725">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3"/>
                  </a:ext>
                </a:extLst>
              </a:tr>
              <a:tr h="2224925">
                <a:tc>
                  <a:txBody>
                    <a:bodyPr/>
                    <a:lstStyle/>
                    <a:p>
                      <a:pPr marL="0" marR="0" lvl="0" indent="0" algn="l" rtl="0">
                        <a:spcBef>
                          <a:spcPts val="0"/>
                        </a:spcBef>
                        <a:spcAft>
                          <a:spcPts val="0"/>
                        </a:spcAft>
                        <a:buNone/>
                      </a:pPr>
                      <a:r>
                        <a:rPr lang="fr-CA" sz="1000" b="1" u="none" strike="noStrike" cap="none">
                          <a:latin typeface="Arial" panose="020B0604020202020204" pitchFamily="34" charset="0"/>
                          <a:ea typeface="Arial"/>
                          <a:cs typeface="Arial" panose="020B0604020202020204" pitchFamily="34" charset="0"/>
                          <a:sym typeface="Arial"/>
                        </a:rPr>
                        <a:t>Description</a:t>
                      </a:r>
                      <a:endParaRPr>
                        <a:latin typeface="Arial" panose="020B0604020202020204" pitchFamily="34" charset="0"/>
                        <a:cs typeface="Arial" panose="020B0604020202020204" pitchFamily="34" charset="0"/>
                      </a:endParaRPr>
                    </a:p>
                  </a:txBody>
                  <a:tcPr marL="91450" marR="91450" marT="45725" marB="45725">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171450" marR="0" lvl="0" indent="-171450" algn="l" rtl="0">
                        <a:spcBef>
                          <a:spcPts val="0"/>
                        </a:spcBef>
                        <a:spcAft>
                          <a:spcPts val="0"/>
                        </a:spcAft>
                        <a:buClr>
                          <a:schemeClr val="dk1"/>
                        </a:buClr>
                        <a:buSzPts val="1000"/>
                        <a:buFont typeface="Arial"/>
                        <a:buChar char="•"/>
                      </a:pPr>
                      <a:r>
                        <a:rPr lang="en-CA" sz="1000" u="none" strike="noStrike" cap="none" noProof="0">
                          <a:latin typeface="Arial" panose="020B0604020202020204" pitchFamily="34" charset="0"/>
                          <a:ea typeface="Arial"/>
                          <a:cs typeface="Arial" panose="020B0604020202020204" pitchFamily="34" charset="0"/>
                          <a:sym typeface="Arial"/>
                        </a:rPr>
                        <a:t>Neural nets are computing systems that mimic the biological neural networks to solve prediction problems. The optimization algorithm is the main approach used in order to minimize errors. </a:t>
                      </a:r>
                      <a:endParaRPr lang="en-CA" noProof="0">
                        <a:latin typeface="Arial" panose="020B0604020202020204" pitchFamily="34" charset="0"/>
                        <a:cs typeface="Arial" panose="020B0604020202020204" pitchFamily="34" charset="0"/>
                      </a:endParaRPr>
                    </a:p>
                    <a:p>
                      <a:pPr marL="171450" marR="0" lvl="0" indent="-171450" algn="l" rtl="0">
                        <a:spcBef>
                          <a:spcPts val="0"/>
                        </a:spcBef>
                        <a:spcAft>
                          <a:spcPts val="0"/>
                        </a:spcAft>
                        <a:buClr>
                          <a:schemeClr val="dk1"/>
                        </a:buClr>
                        <a:buSzPts val="1000"/>
                        <a:buFont typeface="Arial"/>
                        <a:buChar char="•"/>
                      </a:pPr>
                      <a:r>
                        <a:rPr lang="en-CA" sz="1000" u="none" strike="noStrike" cap="none" noProof="0">
                          <a:latin typeface="Arial" panose="020B0604020202020204" pitchFamily="34" charset="0"/>
                          <a:ea typeface="Arial"/>
                          <a:cs typeface="Arial" panose="020B0604020202020204" pitchFamily="34" charset="0"/>
                          <a:sym typeface="Arial"/>
                        </a:rPr>
                        <a:t>So far, the most common used are Adam and SGD. In recent papers, we discovered that there is a model that is as fast as Adam and as good as SGD, which is called Adabound. </a:t>
                      </a:r>
                      <a:endParaRPr lang="en-CA" noProof="0">
                        <a:latin typeface="Arial" panose="020B0604020202020204" pitchFamily="34" charset="0"/>
                        <a:cs typeface="Arial" panose="020B0604020202020204" pitchFamily="34" charset="0"/>
                      </a:endParaRPr>
                    </a:p>
                    <a:p>
                      <a:pPr marL="171450" marR="0" lvl="0" indent="-171450" algn="l" rtl="0">
                        <a:spcBef>
                          <a:spcPts val="0"/>
                        </a:spcBef>
                        <a:spcAft>
                          <a:spcPts val="0"/>
                        </a:spcAft>
                        <a:buClr>
                          <a:schemeClr val="dk1"/>
                        </a:buClr>
                        <a:buSzPts val="1000"/>
                        <a:buFont typeface="Arial"/>
                        <a:buChar char="•"/>
                      </a:pPr>
                      <a:r>
                        <a:rPr lang="en-CA" sz="1000" u="none" strike="noStrike" cap="none" noProof="0">
                          <a:latin typeface="Arial" panose="020B0604020202020204" pitchFamily="34" charset="0"/>
                          <a:ea typeface="Arial"/>
                          <a:cs typeface="Arial" panose="020B0604020202020204" pitchFamily="34" charset="0"/>
                          <a:sym typeface="Arial"/>
                        </a:rPr>
                        <a:t>From our understanding, Adabound is an algorithm that employs dynamic bound on learning rate using Adam and gradually transitions into SGD</a:t>
                      </a:r>
                      <a:endParaRPr lang="en-CA" noProof="0">
                        <a:latin typeface="Arial" panose="020B0604020202020204" pitchFamily="34" charset="0"/>
                        <a:cs typeface="Arial" panose="020B0604020202020204" pitchFamily="34" charset="0"/>
                      </a:endParaRPr>
                    </a:p>
                  </a:txBody>
                  <a:tcPr marL="91450" marR="91450" marT="45725" marB="45725">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171450" marR="0" lvl="0" indent="-171450" algn="l" rtl="0">
                        <a:spcBef>
                          <a:spcPts val="0"/>
                        </a:spcBef>
                        <a:spcAft>
                          <a:spcPts val="0"/>
                        </a:spcAft>
                        <a:buClr>
                          <a:schemeClr val="dk1"/>
                        </a:buClr>
                        <a:buSzPts val="1000"/>
                        <a:buFont typeface="Arial"/>
                        <a:buChar char="•"/>
                      </a:pPr>
                      <a:r>
                        <a:rPr lang="en-CA" sz="1000" u="none" strike="noStrike" cap="none" noProof="0" dirty="0">
                          <a:latin typeface="Arial" panose="020B0604020202020204" pitchFamily="34" charset="0"/>
                          <a:ea typeface="Arial"/>
                          <a:cs typeface="Arial" panose="020B0604020202020204" pitchFamily="34" charset="0"/>
                          <a:sym typeface="Arial"/>
                        </a:rPr>
                        <a:t>Random Forests are deterministic data structures that use decision trees to model decisions rules for a specific classification problem. Each node represents a decision and the the final node gives us the probability for different classes. </a:t>
                      </a:r>
                      <a:endParaRPr lang="en-CA" noProof="0" dirty="0">
                        <a:latin typeface="Arial" panose="020B0604020202020204" pitchFamily="34" charset="0"/>
                        <a:cs typeface="Arial" panose="020B0604020202020204" pitchFamily="34" charset="0"/>
                      </a:endParaRPr>
                    </a:p>
                    <a:p>
                      <a:pPr marL="171450" marR="0" lvl="0" indent="-171450" algn="l" rtl="0">
                        <a:spcBef>
                          <a:spcPts val="0"/>
                        </a:spcBef>
                        <a:spcAft>
                          <a:spcPts val="0"/>
                        </a:spcAft>
                        <a:buClr>
                          <a:schemeClr val="dk1"/>
                        </a:buClr>
                        <a:buSzPts val="1000"/>
                        <a:buFont typeface="Arial"/>
                        <a:buChar char="•"/>
                      </a:pPr>
                      <a:r>
                        <a:rPr lang="en-CA" sz="1000" u="none" strike="noStrike" cap="none" noProof="0" dirty="0">
                          <a:latin typeface="Arial" panose="020B0604020202020204" pitchFamily="34" charset="0"/>
                          <a:ea typeface="Arial"/>
                          <a:cs typeface="Arial" panose="020B0604020202020204" pitchFamily="34" charset="0"/>
                          <a:sym typeface="Arial"/>
                        </a:rPr>
                        <a:t>By fine tuning the hyperparameters (depth and estimators), we were able to increase the accuracy from 78% to 82%. </a:t>
                      </a:r>
                      <a:endParaRPr lang="en-CA" noProof="0" dirty="0">
                        <a:latin typeface="Arial" panose="020B0604020202020204" pitchFamily="34" charset="0"/>
                        <a:cs typeface="Arial" panose="020B0604020202020204" pitchFamily="34" charset="0"/>
                      </a:endParaRPr>
                    </a:p>
                  </a:txBody>
                  <a:tcPr marL="91450" marR="91450" marT="45725" marB="45725">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171450" marR="0" lvl="0" indent="-171450" algn="l" rtl="0">
                        <a:spcBef>
                          <a:spcPts val="0"/>
                        </a:spcBef>
                        <a:spcAft>
                          <a:spcPts val="0"/>
                        </a:spcAft>
                        <a:buClr>
                          <a:schemeClr val="dk1"/>
                        </a:buClr>
                        <a:buSzPts val="1000"/>
                        <a:buFont typeface="Arial"/>
                        <a:buChar char="•"/>
                      </a:pPr>
                      <a:r>
                        <a:rPr lang="en-CA" sz="1000" u="none" strike="noStrike" cap="none" noProof="0" dirty="0">
                          <a:latin typeface="Arial" panose="020B0604020202020204" pitchFamily="34" charset="0"/>
                          <a:ea typeface="Arial"/>
                          <a:cs typeface="Arial" panose="020B0604020202020204" pitchFamily="34" charset="0"/>
                          <a:sym typeface="Arial"/>
                        </a:rPr>
                        <a:t>Gradient boosting uses regression trees to predict a future state based on the historical data. </a:t>
                      </a:r>
                    </a:p>
                    <a:p>
                      <a:pPr marL="171450" marR="0" lvl="0" indent="-171450" algn="l" rtl="0">
                        <a:spcBef>
                          <a:spcPts val="0"/>
                        </a:spcBef>
                        <a:spcAft>
                          <a:spcPts val="0"/>
                        </a:spcAft>
                        <a:buClr>
                          <a:schemeClr val="dk1"/>
                        </a:buClr>
                        <a:buSzPts val="1000"/>
                        <a:buFont typeface="Arial"/>
                        <a:buChar char="•"/>
                      </a:pPr>
                      <a:r>
                        <a:rPr lang="en-CA" sz="1000" u="none" strike="noStrike" cap="none" noProof="0" dirty="0">
                          <a:latin typeface="Arial" panose="020B0604020202020204" pitchFamily="34" charset="0"/>
                          <a:cs typeface="Arial" panose="020B0604020202020204" pitchFamily="34" charset="0"/>
                          <a:sym typeface="Arial"/>
                        </a:rPr>
                        <a:t>Gradient boosting transforms weak learners into strong learners. This is particularly useful when the data is sparse and comes from disparate sources.</a:t>
                      </a:r>
                      <a:endParaRPr lang="en-CA" noProof="0" dirty="0">
                        <a:latin typeface="Arial" panose="020B0604020202020204" pitchFamily="34" charset="0"/>
                        <a:cs typeface="Arial" panose="020B0604020202020204" pitchFamily="34" charset="0"/>
                      </a:endParaRPr>
                    </a:p>
                  </a:txBody>
                  <a:tcPr marL="91450" marR="91450" marT="45725" marB="45725">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29" name="Google Shape;429;p8"/>
          <p:cNvGrpSpPr/>
          <p:nvPr/>
        </p:nvGrpSpPr>
        <p:grpSpPr>
          <a:xfrm>
            <a:off x="0" y="0"/>
            <a:ext cx="9144000" cy="430823"/>
            <a:chOff x="0" y="0"/>
            <a:chExt cx="9144000" cy="430823"/>
          </a:xfrm>
        </p:grpSpPr>
        <p:sp>
          <p:nvSpPr>
            <p:cNvPr id="430" name="Google Shape;430;p8"/>
            <p:cNvSpPr/>
            <p:nvPr/>
          </p:nvSpPr>
          <p:spPr>
            <a:xfrm>
              <a:off x="0" y="0"/>
              <a:ext cx="193431" cy="430823"/>
            </a:xfrm>
            <a:prstGeom prst="rect">
              <a:avLst/>
            </a:prstGeom>
            <a:solidFill>
              <a:srgbClr val="BFBFBF"/>
            </a:solidFill>
            <a:ln>
              <a:noFill/>
            </a:ln>
          </p:spPr>
          <p:txBody>
            <a:bodyPr spcFirstLastPara="1" wrap="square" lIns="88900" tIns="88900" rIns="88900" bIns="88900" anchor="ctr" anchorCtr="0">
              <a:noAutofit/>
            </a:bodyPr>
            <a:lstStyle/>
            <a:p>
              <a:pPr marL="0" marR="0" lvl="0" indent="0" algn="ctr" rtl="0">
                <a:lnSpc>
                  <a:spcPct val="106000"/>
                </a:lnSpc>
                <a:spcBef>
                  <a:spcPts val="0"/>
                </a:spcBef>
                <a:spcAft>
                  <a:spcPts val="0"/>
                </a:spcAft>
                <a:buClr>
                  <a:schemeClr val="dk1"/>
                </a:buClr>
                <a:buSzPts val="1600"/>
                <a:buFont typeface="Noto Sans Symbols"/>
                <a:buNone/>
              </a:pPr>
              <a:endParaRPr sz="1600" b="1">
                <a:solidFill>
                  <a:schemeClr val="lt1"/>
                </a:solidFill>
                <a:latin typeface="Arial"/>
                <a:ea typeface="Arial"/>
                <a:cs typeface="Arial"/>
                <a:sym typeface="Arial"/>
              </a:endParaRPr>
            </a:p>
          </p:txBody>
        </p:sp>
        <p:cxnSp>
          <p:nvCxnSpPr>
            <p:cNvPr id="431" name="Google Shape;431;p8"/>
            <p:cNvCxnSpPr/>
            <p:nvPr/>
          </p:nvCxnSpPr>
          <p:spPr>
            <a:xfrm>
              <a:off x="0" y="422030"/>
              <a:ext cx="9144000" cy="0"/>
            </a:xfrm>
            <a:prstGeom prst="straightConnector1">
              <a:avLst/>
            </a:prstGeom>
            <a:noFill/>
            <a:ln w="9525" cap="flat" cmpd="sng">
              <a:solidFill>
                <a:srgbClr val="A5A5A5"/>
              </a:solidFill>
              <a:prstDash val="solid"/>
              <a:round/>
              <a:headEnd type="none" w="sm" len="sm"/>
              <a:tailEnd type="none" w="sm" len="sm"/>
            </a:ln>
          </p:spPr>
        </p:cxnSp>
      </p:grpSp>
      <p:sp>
        <p:nvSpPr>
          <p:cNvPr id="432" name="Google Shape;432;p8"/>
          <p:cNvSpPr txBox="1"/>
          <p:nvPr/>
        </p:nvSpPr>
        <p:spPr>
          <a:xfrm>
            <a:off x="334108" y="79131"/>
            <a:ext cx="8660423"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1800" b="1" dirty="0">
                <a:solidFill>
                  <a:schemeClr val="dk1"/>
                </a:solidFill>
                <a:latin typeface="Arial"/>
                <a:ea typeface="Arial"/>
                <a:cs typeface="Arial"/>
                <a:sym typeface="Arial"/>
              </a:rPr>
              <a:t>Visualizing the analysis – Tableau </a:t>
            </a:r>
          </a:p>
        </p:txBody>
      </p:sp>
      <p:pic>
        <p:nvPicPr>
          <p:cNvPr id="13" name="Picture 12">
            <a:extLst>
              <a:ext uri="{FF2B5EF4-FFF2-40B4-BE49-F238E27FC236}">
                <a16:creationId xmlns:a16="http://schemas.microsoft.com/office/drawing/2014/main" id="{9EEE4D12-F3D5-8647-8D09-56A61223F93D}"/>
              </a:ext>
            </a:extLst>
          </p:cNvPr>
          <p:cNvPicPr>
            <a:picLocks noChangeAspect="1"/>
          </p:cNvPicPr>
          <p:nvPr/>
        </p:nvPicPr>
        <p:blipFill>
          <a:blip r:embed="rId3"/>
          <a:stretch>
            <a:fillRect/>
          </a:stretch>
        </p:blipFill>
        <p:spPr>
          <a:xfrm>
            <a:off x="4266082" y="984415"/>
            <a:ext cx="4728449" cy="3395071"/>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CDF7E807-E118-DE44-93AE-21BBFD414C55}"/>
              </a:ext>
            </a:extLst>
          </p:cNvPr>
          <p:cNvPicPr>
            <a:picLocks noChangeAspect="1"/>
          </p:cNvPicPr>
          <p:nvPr/>
        </p:nvPicPr>
        <p:blipFill>
          <a:blip r:embed="rId4"/>
          <a:stretch>
            <a:fillRect/>
          </a:stretch>
        </p:blipFill>
        <p:spPr>
          <a:xfrm>
            <a:off x="334108" y="984415"/>
            <a:ext cx="3874772" cy="2775546"/>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3C34ADA2-E173-2C4D-B077-5624220504C4}"/>
              </a:ext>
            </a:extLst>
          </p:cNvPr>
          <p:cNvSpPr txBox="1"/>
          <p:nvPr/>
        </p:nvSpPr>
        <p:spPr>
          <a:xfrm>
            <a:off x="276906" y="708926"/>
            <a:ext cx="2149785" cy="276999"/>
          </a:xfrm>
          <a:prstGeom prst="rect">
            <a:avLst/>
          </a:prstGeom>
          <a:noFill/>
        </p:spPr>
        <p:txBody>
          <a:bodyPr wrap="square" rtlCol="0">
            <a:spAutoFit/>
          </a:bodyPr>
          <a:lstStyle/>
          <a:p>
            <a:r>
              <a:rPr lang="en-US" sz="1200" b="1" dirty="0">
                <a:solidFill>
                  <a:sysClr val="windowText" lastClr="000000"/>
                </a:solidFill>
              </a:rPr>
              <a:t>Historical Data</a:t>
            </a:r>
          </a:p>
        </p:txBody>
      </p:sp>
      <p:sp>
        <p:nvSpPr>
          <p:cNvPr id="16" name="TextBox 15">
            <a:extLst>
              <a:ext uri="{FF2B5EF4-FFF2-40B4-BE49-F238E27FC236}">
                <a16:creationId xmlns:a16="http://schemas.microsoft.com/office/drawing/2014/main" id="{A7A11750-BDF8-7A42-8A5A-74A7F78AF425}"/>
              </a:ext>
            </a:extLst>
          </p:cNvPr>
          <p:cNvSpPr txBox="1"/>
          <p:nvPr/>
        </p:nvSpPr>
        <p:spPr>
          <a:xfrm>
            <a:off x="4208880" y="708926"/>
            <a:ext cx="2149785" cy="276999"/>
          </a:xfrm>
          <a:prstGeom prst="rect">
            <a:avLst/>
          </a:prstGeom>
          <a:noFill/>
        </p:spPr>
        <p:txBody>
          <a:bodyPr wrap="square" rtlCol="0">
            <a:spAutoFit/>
          </a:bodyPr>
          <a:lstStyle/>
          <a:p>
            <a:r>
              <a:rPr lang="en-US" sz="1200" b="1" dirty="0">
                <a:solidFill>
                  <a:sysClr val="windowText" lastClr="000000"/>
                </a:solidFill>
              </a:rPr>
              <a:t>Predicted Data</a:t>
            </a:r>
          </a:p>
        </p:txBody>
      </p:sp>
      <p:sp>
        <p:nvSpPr>
          <p:cNvPr id="3" name="Rectangle 2">
            <a:extLst>
              <a:ext uri="{FF2B5EF4-FFF2-40B4-BE49-F238E27FC236}">
                <a16:creationId xmlns:a16="http://schemas.microsoft.com/office/drawing/2014/main" id="{5C666CC3-8909-524C-BBA2-274E9C032ECE}"/>
              </a:ext>
            </a:extLst>
          </p:cNvPr>
          <p:cNvSpPr/>
          <p:nvPr/>
        </p:nvSpPr>
        <p:spPr>
          <a:xfrm>
            <a:off x="479875" y="4750065"/>
            <a:ext cx="8368888" cy="1569660"/>
          </a:xfrm>
          <a:prstGeom prst="rect">
            <a:avLst/>
          </a:prstGeom>
        </p:spPr>
        <p:txBody>
          <a:bodyPr wrap="square">
            <a:spAutoFit/>
          </a:bodyPr>
          <a:lstStyle/>
          <a:p>
            <a:pPr marL="171450" lvl="0" indent="-171450">
              <a:buClr>
                <a:schemeClr val="dk1"/>
              </a:buClr>
              <a:buSzPts val="1000"/>
              <a:buFont typeface="Arial"/>
              <a:buChar char="•"/>
            </a:pPr>
            <a:r>
              <a:rPr lang="en-US" sz="1200" dirty="0">
                <a:solidFill>
                  <a:schemeClr val="dk1"/>
                </a:solidFill>
              </a:rPr>
              <a:t>We also used Tableau to visualize our datasets and our predicted results. </a:t>
            </a:r>
          </a:p>
          <a:p>
            <a:pPr marL="171450" lvl="0" indent="-171450">
              <a:buClr>
                <a:schemeClr val="dk1"/>
              </a:buClr>
              <a:buSzPts val="1000"/>
              <a:buFont typeface="Arial"/>
              <a:buChar char="•"/>
            </a:pPr>
            <a:endParaRPr lang="en-US" sz="1200" dirty="0">
              <a:solidFill>
                <a:schemeClr val="dk1"/>
              </a:solidFill>
            </a:endParaRPr>
          </a:p>
          <a:p>
            <a:pPr marL="171450" lvl="0" indent="-171450">
              <a:buClr>
                <a:schemeClr val="dk1"/>
              </a:buClr>
              <a:buSzPts val="1000"/>
              <a:buFont typeface="Arial"/>
              <a:buChar char="•"/>
            </a:pPr>
            <a:r>
              <a:rPr lang="en-US" sz="1200" dirty="0">
                <a:solidFill>
                  <a:schemeClr val="dk1"/>
                </a:solidFill>
              </a:rPr>
              <a:t>After fine-tuning the random forest classifier (85% instead of 76%) and ran the predictions for 2019 and 2020, we plotted our data into Tableau. Instead of having a big strip of medium risk dividing the island of Montréal in two, the medium risk are more sparse. That makes the transition from historical data to predicted data much more subtle. </a:t>
            </a:r>
          </a:p>
          <a:p>
            <a:pPr marL="171450" lvl="0" indent="-171450">
              <a:buClr>
                <a:schemeClr val="dk1"/>
              </a:buClr>
              <a:buSzPts val="1000"/>
              <a:buFont typeface="Arial"/>
              <a:buChar char="•"/>
            </a:pPr>
            <a:endParaRPr lang="en-US" sz="1200" dirty="0">
              <a:solidFill>
                <a:schemeClr val="dk1"/>
              </a:solidFill>
            </a:endParaRPr>
          </a:p>
          <a:p>
            <a:pPr marL="171450" lvl="0" indent="-171450">
              <a:buClr>
                <a:schemeClr val="dk1"/>
              </a:buClr>
              <a:buSzPts val="1000"/>
              <a:buFont typeface="Arial"/>
              <a:buChar char="•"/>
            </a:pPr>
            <a:r>
              <a:rPr lang="en-US" sz="1200" dirty="0">
                <a:solidFill>
                  <a:schemeClr val="dk1"/>
                </a:solidFill>
              </a:rPr>
              <a:t>We can also observe that areas around educational institutions, such as Côte-des-Neiges or Berri-</a:t>
            </a:r>
            <a:r>
              <a:rPr lang="en-US" sz="1200" dirty="0" err="1">
                <a:solidFill>
                  <a:schemeClr val="dk1"/>
                </a:solidFill>
              </a:rPr>
              <a:t>Uqam</a:t>
            </a:r>
            <a:r>
              <a:rPr lang="en-US" sz="1200" dirty="0">
                <a:solidFill>
                  <a:schemeClr val="dk1"/>
                </a:solidFill>
              </a:rPr>
              <a:t> where a lot of student live (</a:t>
            </a:r>
            <a:r>
              <a:rPr lang="en-US" sz="1200" dirty="0" err="1">
                <a:solidFill>
                  <a:schemeClr val="dk1"/>
                </a:solidFill>
              </a:rPr>
              <a:t>Cégep</a:t>
            </a:r>
            <a:r>
              <a:rPr lang="en-US" sz="1200" dirty="0">
                <a:solidFill>
                  <a:schemeClr val="dk1"/>
                </a:solidFill>
              </a:rPr>
              <a:t> du Vieux-Montréal, UQAM) are also associated with a higher risk of fire. </a:t>
            </a:r>
          </a:p>
        </p:txBody>
      </p:sp>
    </p:spTree>
    <p:extLst>
      <p:ext uri="{BB962C8B-B14F-4D97-AF65-F5344CB8AC3E}">
        <p14:creationId xmlns:p14="http://schemas.microsoft.com/office/powerpoint/2010/main" val="34071044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grpSp>
        <p:nvGrpSpPr>
          <p:cNvPr id="463" name="Google Shape;463;p11"/>
          <p:cNvGrpSpPr/>
          <p:nvPr/>
        </p:nvGrpSpPr>
        <p:grpSpPr>
          <a:xfrm>
            <a:off x="0" y="0"/>
            <a:ext cx="9144000" cy="430823"/>
            <a:chOff x="0" y="0"/>
            <a:chExt cx="9144000" cy="430823"/>
          </a:xfrm>
        </p:grpSpPr>
        <p:sp>
          <p:nvSpPr>
            <p:cNvPr id="464" name="Google Shape;464;p11"/>
            <p:cNvSpPr/>
            <p:nvPr/>
          </p:nvSpPr>
          <p:spPr>
            <a:xfrm>
              <a:off x="0" y="0"/>
              <a:ext cx="193431" cy="430823"/>
            </a:xfrm>
            <a:prstGeom prst="rect">
              <a:avLst/>
            </a:prstGeom>
            <a:solidFill>
              <a:srgbClr val="BFBFBF"/>
            </a:solidFill>
            <a:ln>
              <a:noFill/>
            </a:ln>
          </p:spPr>
          <p:txBody>
            <a:bodyPr spcFirstLastPara="1" wrap="square" lIns="88900" tIns="88900" rIns="88900" bIns="88900" anchor="ctr" anchorCtr="0">
              <a:noAutofit/>
            </a:bodyPr>
            <a:lstStyle/>
            <a:p>
              <a:pPr marL="0" marR="0" lvl="0" indent="0" algn="ctr" rtl="0">
                <a:lnSpc>
                  <a:spcPct val="106000"/>
                </a:lnSpc>
                <a:spcBef>
                  <a:spcPts val="0"/>
                </a:spcBef>
                <a:spcAft>
                  <a:spcPts val="0"/>
                </a:spcAft>
                <a:buClr>
                  <a:schemeClr val="dk1"/>
                </a:buClr>
                <a:buSzPts val="1600"/>
                <a:buFont typeface="Noto Sans Symbols"/>
                <a:buNone/>
              </a:pPr>
              <a:endParaRPr sz="1600" b="1">
                <a:solidFill>
                  <a:schemeClr val="lt1"/>
                </a:solidFill>
                <a:latin typeface="Arial"/>
                <a:ea typeface="Arial"/>
                <a:cs typeface="Arial"/>
                <a:sym typeface="Arial"/>
              </a:endParaRPr>
            </a:p>
          </p:txBody>
        </p:sp>
        <p:cxnSp>
          <p:nvCxnSpPr>
            <p:cNvPr id="465" name="Google Shape;465;p11"/>
            <p:cNvCxnSpPr/>
            <p:nvPr/>
          </p:nvCxnSpPr>
          <p:spPr>
            <a:xfrm>
              <a:off x="0" y="422030"/>
              <a:ext cx="9144000" cy="0"/>
            </a:xfrm>
            <a:prstGeom prst="straightConnector1">
              <a:avLst/>
            </a:prstGeom>
            <a:noFill/>
            <a:ln w="9525" cap="flat" cmpd="sng">
              <a:solidFill>
                <a:srgbClr val="A5A5A5"/>
              </a:solidFill>
              <a:prstDash val="solid"/>
              <a:round/>
              <a:headEnd type="none" w="sm" len="sm"/>
              <a:tailEnd type="none" w="sm" len="sm"/>
            </a:ln>
          </p:spPr>
        </p:cxnSp>
      </p:grpSp>
      <p:sp>
        <p:nvSpPr>
          <p:cNvPr id="466" name="Google Shape;466;p11"/>
          <p:cNvSpPr txBox="1"/>
          <p:nvPr/>
        </p:nvSpPr>
        <p:spPr>
          <a:xfrm>
            <a:off x="334108" y="79131"/>
            <a:ext cx="8660423"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CA" sz="1800" b="1" dirty="0">
                <a:solidFill>
                  <a:schemeClr val="dk1"/>
                </a:solidFill>
                <a:latin typeface="Arial"/>
                <a:ea typeface="Arial"/>
                <a:cs typeface="Arial"/>
                <a:sym typeface="Arial"/>
              </a:rPr>
              <a:t>Insights and future improvements process initiatives </a:t>
            </a:r>
            <a:endParaRPr lang="en-CA" dirty="0"/>
          </a:p>
        </p:txBody>
      </p:sp>
      <p:sp>
        <p:nvSpPr>
          <p:cNvPr id="467" name="Google Shape;467;p11"/>
          <p:cNvSpPr/>
          <p:nvPr/>
        </p:nvSpPr>
        <p:spPr>
          <a:xfrm>
            <a:off x="6175899" y="644358"/>
            <a:ext cx="2818632" cy="4093388"/>
          </a:xfrm>
          <a:prstGeom prst="rect">
            <a:avLst/>
          </a:prstGeom>
          <a:noFill/>
          <a:ln>
            <a:noFill/>
          </a:ln>
        </p:spPr>
        <p:txBody>
          <a:bodyPr spcFirstLastPara="1" wrap="square" lIns="91425" tIns="45700" rIns="91425" bIns="45700" anchor="t" anchorCtr="0">
            <a:spAutoFit/>
          </a:bodyPr>
          <a:lstStyle/>
          <a:p>
            <a:pPr marL="171450" lvl="0" indent="-171450">
              <a:buFont typeface="Arial" panose="020B0604020202020204" pitchFamily="34" charset="0"/>
              <a:buChar char="•"/>
            </a:pPr>
            <a:r>
              <a:rPr lang="en-CA" sz="1000" dirty="0">
                <a:solidFill>
                  <a:schemeClr val="dk1"/>
                </a:solidFill>
              </a:rPr>
              <a:t>We used Tableau throughout this journey to process and visualize our data. Using visualization tools also enabled us to quickly observe the future improvements that we can bring to our model. </a:t>
            </a:r>
          </a:p>
          <a:p>
            <a:pPr marL="171450" lvl="0" indent="-171450">
              <a:buFont typeface="Arial" panose="020B0604020202020204" pitchFamily="34" charset="0"/>
              <a:buChar char="•"/>
            </a:pPr>
            <a:endParaRPr lang="en-CA" sz="1000" dirty="0">
              <a:solidFill>
                <a:schemeClr val="dk1"/>
              </a:solidFill>
            </a:endParaRPr>
          </a:p>
          <a:p>
            <a:pPr marL="171450" lvl="0" indent="-171450">
              <a:buFont typeface="Arial" panose="020B0604020202020204" pitchFamily="34" charset="0"/>
              <a:buChar char="•"/>
            </a:pPr>
            <a:r>
              <a:rPr lang="en-CA" sz="1000" dirty="0">
                <a:solidFill>
                  <a:schemeClr val="dk1"/>
                </a:solidFill>
              </a:rPr>
              <a:t>For this dashboard, we first merged the Fire dataset with the crime dataset. From then, we used Tableau to visualize what the combine risk score would be like. </a:t>
            </a:r>
          </a:p>
          <a:p>
            <a:pPr marL="171450" lvl="0" indent="-171450">
              <a:buFont typeface="Arial" panose="020B0604020202020204" pitchFamily="34" charset="0"/>
              <a:buChar char="•"/>
            </a:pPr>
            <a:endParaRPr lang="en-CA" sz="1000" dirty="0">
              <a:solidFill>
                <a:schemeClr val="dk1"/>
              </a:solidFill>
            </a:endParaRPr>
          </a:p>
          <a:p>
            <a:pPr marL="171450" lvl="0" indent="-171450">
              <a:buFont typeface="Arial" panose="020B0604020202020204" pitchFamily="34" charset="0"/>
              <a:buChar char="•"/>
            </a:pPr>
            <a:r>
              <a:rPr lang="en-CA" sz="1000" dirty="0">
                <a:solidFill>
                  <a:schemeClr val="dk1"/>
                </a:solidFill>
              </a:rPr>
              <a:t>The visualization shows that the Crime and Fire data may be related. Further analysis will have to be conducted to investigate this relationship. </a:t>
            </a:r>
            <a:endParaRPr lang="en-US" sz="1000" dirty="0">
              <a:solidFill>
                <a:schemeClr val="dk1"/>
              </a:solidFill>
              <a:latin typeface="Arial"/>
              <a:ea typeface="Arial"/>
              <a:cs typeface="Arial"/>
              <a:sym typeface="Arial"/>
            </a:endParaRPr>
          </a:p>
          <a:p>
            <a:pPr marL="171450" marR="0" lvl="0" indent="-171450" algn="l" rtl="0">
              <a:spcBef>
                <a:spcPts val="0"/>
              </a:spcBef>
              <a:spcAft>
                <a:spcPts val="0"/>
              </a:spcAft>
              <a:buClr>
                <a:schemeClr val="dk1"/>
              </a:buClr>
              <a:buSzPts val="1000"/>
              <a:buFont typeface="Arial"/>
              <a:buChar char="•"/>
            </a:pPr>
            <a:endParaRPr lang="en-US" sz="1000" dirty="0">
              <a:solidFill>
                <a:schemeClr val="dk1"/>
              </a:solidFill>
              <a:latin typeface="Arial"/>
              <a:ea typeface="Arial"/>
              <a:cs typeface="Arial"/>
              <a:sym typeface="Arial"/>
            </a:endParaRPr>
          </a:p>
          <a:p>
            <a:pPr marL="171450" marR="0" lvl="0" indent="-171450" algn="l" rtl="0">
              <a:spcBef>
                <a:spcPts val="0"/>
              </a:spcBef>
              <a:spcAft>
                <a:spcPts val="0"/>
              </a:spcAft>
              <a:buClr>
                <a:schemeClr val="dk1"/>
              </a:buClr>
              <a:buSzPts val="1000"/>
              <a:buFont typeface="Arial"/>
              <a:buChar char="•"/>
            </a:pPr>
            <a:r>
              <a:rPr lang="en-US" sz="1000" dirty="0">
                <a:solidFill>
                  <a:schemeClr val="dk1"/>
                </a:solidFill>
                <a:latin typeface="Arial"/>
                <a:ea typeface="Arial"/>
                <a:cs typeface="Arial"/>
                <a:sym typeface="Arial"/>
              </a:rPr>
              <a:t>In order to predict Fire risk using the Crime data, we would need to create a model that would also predict the risk of crime and then merge it with the Fire risk data to investigate this relationship. </a:t>
            </a:r>
          </a:p>
          <a:p>
            <a:pPr marL="171450" marR="0" lvl="0" indent="-171450" algn="l" rtl="0">
              <a:spcBef>
                <a:spcPts val="0"/>
              </a:spcBef>
              <a:spcAft>
                <a:spcPts val="0"/>
              </a:spcAft>
              <a:buClr>
                <a:schemeClr val="dk1"/>
              </a:buClr>
              <a:buSzPts val="1000"/>
              <a:buFont typeface="Arial"/>
              <a:buChar char="•"/>
            </a:pPr>
            <a:endParaRPr lang="en-US" sz="1000" dirty="0">
              <a:solidFill>
                <a:schemeClr val="dk1"/>
              </a:solidFill>
            </a:endParaRPr>
          </a:p>
          <a:p>
            <a:pPr marL="171450" marR="0" lvl="0" indent="-171450" algn="l" rtl="0">
              <a:spcBef>
                <a:spcPts val="0"/>
              </a:spcBef>
              <a:spcAft>
                <a:spcPts val="0"/>
              </a:spcAft>
              <a:buClr>
                <a:schemeClr val="dk1"/>
              </a:buClr>
              <a:buSzPts val="1000"/>
              <a:buFont typeface="Arial"/>
              <a:buChar char="•"/>
            </a:pPr>
            <a:r>
              <a:rPr lang="en-US" sz="1000" dirty="0">
                <a:solidFill>
                  <a:schemeClr val="dk1"/>
                </a:solidFill>
              </a:rPr>
              <a:t>In addition, we could also use data from Environment and Climate Change Canada to study the relationship of the climate change with the fire occurrences.</a:t>
            </a:r>
            <a:endParaRPr lang="en-US" dirty="0"/>
          </a:p>
        </p:txBody>
      </p:sp>
      <p:pic>
        <p:nvPicPr>
          <p:cNvPr id="14" name="Picture 13">
            <a:extLst>
              <a:ext uri="{FF2B5EF4-FFF2-40B4-BE49-F238E27FC236}">
                <a16:creationId xmlns:a16="http://schemas.microsoft.com/office/drawing/2014/main" id="{6C008209-F9EA-5D4E-8304-FF4AE6DB56C1}"/>
              </a:ext>
            </a:extLst>
          </p:cNvPr>
          <p:cNvPicPr>
            <a:picLocks noChangeAspect="1"/>
          </p:cNvPicPr>
          <p:nvPr/>
        </p:nvPicPr>
        <p:blipFill>
          <a:blip r:embed="rId3"/>
          <a:stretch>
            <a:fillRect/>
          </a:stretch>
        </p:blipFill>
        <p:spPr>
          <a:xfrm>
            <a:off x="334108" y="644358"/>
            <a:ext cx="5715000" cy="52324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grpSp>
        <p:nvGrpSpPr>
          <p:cNvPr id="474" name="Google Shape;474;p12"/>
          <p:cNvGrpSpPr/>
          <p:nvPr/>
        </p:nvGrpSpPr>
        <p:grpSpPr>
          <a:xfrm>
            <a:off x="0" y="0"/>
            <a:ext cx="9144000" cy="430823"/>
            <a:chOff x="0" y="0"/>
            <a:chExt cx="9144000" cy="430823"/>
          </a:xfrm>
        </p:grpSpPr>
        <p:sp>
          <p:nvSpPr>
            <p:cNvPr id="475" name="Google Shape;475;p12"/>
            <p:cNvSpPr/>
            <p:nvPr/>
          </p:nvSpPr>
          <p:spPr>
            <a:xfrm>
              <a:off x="0" y="0"/>
              <a:ext cx="193431" cy="430823"/>
            </a:xfrm>
            <a:prstGeom prst="rect">
              <a:avLst/>
            </a:prstGeom>
            <a:solidFill>
              <a:srgbClr val="BFBFBF"/>
            </a:solidFill>
            <a:ln>
              <a:noFill/>
            </a:ln>
          </p:spPr>
          <p:txBody>
            <a:bodyPr spcFirstLastPara="1" wrap="square" lIns="88900" tIns="88900" rIns="88900" bIns="88900" anchor="ctr" anchorCtr="0">
              <a:noAutofit/>
            </a:bodyPr>
            <a:lstStyle/>
            <a:p>
              <a:pPr marL="0" marR="0" lvl="0" indent="0" algn="ctr" rtl="0">
                <a:lnSpc>
                  <a:spcPct val="106000"/>
                </a:lnSpc>
                <a:spcBef>
                  <a:spcPts val="0"/>
                </a:spcBef>
                <a:spcAft>
                  <a:spcPts val="0"/>
                </a:spcAft>
                <a:buClr>
                  <a:schemeClr val="dk1"/>
                </a:buClr>
                <a:buSzPts val="1600"/>
                <a:buFont typeface="Noto Sans Symbols"/>
                <a:buNone/>
              </a:pPr>
              <a:endParaRPr sz="1600" b="1">
                <a:solidFill>
                  <a:schemeClr val="lt1"/>
                </a:solidFill>
                <a:latin typeface="Arial"/>
                <a:ea typeface="Arial"/>
                <a:cs typeface="Arial"/>
                <a:sym typeface="Arial"/>
              </a:endParaRPr>
            </a:p>
          </p:txBody>
        </p:sp>
        <p:cxnSp>
          <p:nvCxnSpPr>
            <p:cNvPr id="476" name="Google Shape;476;p12"/>
            <p:cNvCxnSpPr/>
            <p:nvPr/>
          </p:nvCxnSpPr>
          <p:spPr>
            <a:xfrm>
              <a:off x="0" y="422030"/>
              <a:ext cx="9144000" cy="0"/>
            </a:xfrm>
            <a:prstGeom prst="straightConnector1">
              <a:avLst/>
            </a:prstGeom>
            <a:noFill/>
            <a:ln w="9525" cap="flat" cmpd="sng">
              <a:solidFill>
                <a:srgbClr val="A5A5A5"/>
              </a:solidFill>
              <a:prstDash val="solid"/>
              <a:round/>
              <a:headEnd type="none" w="sm" len="sm"/>
              <a:tailEnd type="none" w="sm" len="sm"/>
            </a:ln>
          </p:spPr>
        </p:cxnSp>
      </p:grpSp>
      <p:sp>
        <p:nvSpPr>
          <p:cNvPr id="477" name="Google Shape;477;p12"/>
          <p:cNvSpPr txBox="1"/>
          <p:nvPr/>
        </p:nvSpPr>
        <p:spPr>
          <a:xfrm>
            <a:off x="334108" y="79131"/>
            <a:ext cx="8660423"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CA" sz="1800" b="1">
                <a:solidFill>
                  <a:schemeClr val="dk1"/>
                </a:solidFill>
                <a:latin typeface="Arial"/>
                <a:ea typeface="Arial"/>
                <a:cs typeface="Arial"/>
                <a:sym typeface="Arial"/>
              </a:rPr>
              <a:t>Conclusion </a:t>
            </a:r>
            <a:endParaRPr/>
          </a:p>
        </p:txBody>
      </p:sp>
      <p:sp>
        <p:nvSpPr>
          <p:cNvPr id="478" name="Google Shape;478;p12"/>
          <p:cNvSpPr/>
          <p:nvPr/>
        </p:nvSpPr>
        <p:spPr>
          <a:xfrm>
            <a:off x="84492" y="548666"/>
            <a:ext cx="889781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000">
                <a:solidFill>
                  <a:schemeClr val="dk1"/>
                </a:solidFill>
                <a:latin typeface="Arial"/>
                <a:ea typeface="Arial"/>
                <a:cs typeface="Arial"/>
                <a:sym typeface="Arial"/>
              </a:rPr>
              <a:t>The Raiders &amp; Co. Team succesfully completed the project within the timeline that was given. </a:t>
            </a:r>
            <a:endParaRPr/>
          </a:p>
        </p:txBody>
      </p:sp>
      <p:sp>
        <p:nvSpPr>
          <p:cNvPr id="479" name="Google Shape;479;p12"/>
          <p:cNvSpPr txBox="1"/>
          <p:nvPr/>
        </p:nvSpPr>
        <p:spPr>
          <a:xfrm>
            <a:off x="193431" y="1053165"/>
            <a:ext cx="8219049" cy="44781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CA" sz="1000" b="1" dirty="0">
                <a:solidFill>
                  <a:srgbClr val="313131"/>
                </a:solidFill>
                <a:latin typeface="Arial"/>
                <a:ea typeface="Arial"/>
                <a:cs typeface="Arial"/>
                <a:sym typeface="Arial"/>
              </a:rPr>
              <a:t>Did we answer the original question? </a:t>
            </a:r>
            <a:endParaRPr lang="en-CA" dirty="0"/>
          </a:p>
          <a:p>
            <a:pPr marL="171450" marR="0" lvl="0" indent="-171450" algn="l" rtl="0">
              <a:spcBef>
                <a:spcPts val="600"/>
              </a:spcBef>
              <a:spcAft>
                <a:spcPts val="0"/>
              </a:spcAft>
              <a:buClr>
                <a:srgbClr val="313131"/>
              </a:buClr>
              <a:buSzPts val="1000"/>
              <a:buFont typeface="Arial"/>
              <a:buChar char="•"/>
            </a:pPr>
            <a:r>
              <a:rPr lang="en-CA" sz="1000" dirty="0">
                <a:solidFill>
                  <a:srgbClr val="313131"/>
                </a:solidFill>
                <a:latin typeface="Arial"/>
                <a:ea typeface="Arial"/>
                <a:cs typeface="Arial"/>
                <a:sym typeface="Arial"/>
              </a:rPr>
              <a:t>Yes, the objective of this project is to predict Fire Risk and prioritize Fire Inspections using the City of Montreal available open data which we were effectively able to achieve. </a:t>
            </a:r>
            <a:r>
              <a:rPr lang="en-CA" sz="1000" dirty="0">
                <a:solidFill>
                  <a:srgbClr val="313131"/>
                </a:solidFill>
              </a:rPr>
              <a:t>We developed various models and kept the three most significant models for our analysis and final predictions. We believe that the various methods used vary in complexity and granularity. </a:t>
            </a:r>
            <a:endParaRPr lang="en-CA" dirty="0"/>
          </a:p>
          <a:p>
            <a:pPr marL="0" marR="0" lvl="0" indent="0" algn="l" rtl="0">
              <a:spcBef>
                <a:spcPts val="600"/>
              </a:spcBef>
              <a:spcAft>
                <a:spcPts val="0"/>
              </a:spcAft>
              <a:buNone/>
            </a:pPr>
            <a:endParaRPr lang="en-CA" sz="1000" b="1" dirty="0">
              <a:solidFill>
                <a:srgbClr val="313131"/>
              </a:solidFill>
              <a:latin typeface="Arial"/>
              <a:ea typeface="Arial"/>
              <a:cs typeface="Arial"/>
              <a:sym typeface="Arial"/>
            </a:endParaRPr>
          </a:p>
          <a:p>
            <a:pPr marL="0" marR="0" lvl="0" indent="0" algn="l" rtl="0">
              <a:spcBef>
                <a:spcPts val="600"/>
              </a:spcBef>
              <a:spcAft>
                <a:spcPts val="0"/>
              </a:spcAft>
              <a:buNone/>
            </a:pPr>
            <a:r>
              <a:rPr lang="en-CA" sz="1000" b="1" dirty="0">
                <a:solidFill>
                  <a:srgbClr val="313131"/>
                </a:solidFill>
                <a:latin typeface="Arial"/>
                <a:ea typeface="Arial"/>
                <a:cs typeface="Arial"/>
                <a:sym typeface="Arial"/>
              </a:rPr>
              <a:t>Were our external data pertinent? </a:t>
            </a:r>
            <a:endParaRPr lang="en-CA" dirty="0"/>
          </a:p>
          <a:p>
            <a:pPr marL="171450" marR="0" lvl="0" indent="-171450" algn="l" rtl="0">
              <a:spcBef>
                <a:spcPts val="600"/>
              </a:spcBef>
              <a:spcAft>
                <a:spcPts val="0"/>
              </a:spcAft>
              <a:buClr>
                <a:srgbClr val="313131"/>
              </a:buClr>
              <a:buSzPts val="1000"/>
              <a:buFont typeface="Arial"/>
              <a:buChar char="•"/>
            </a:pPr>
            <a:r>
              <a:rPr lang="en-CA" sz="1000" dirty="0">
                <a:solidFill>
                  <a:srgbClr val="313131"/>
                </a:solidFill>
                <a:latin typeface="Arial"/>
                <a:ea typeface="Arial"/>
                <a:cs typeface="Arial"/>
                <a:sym typeface="Arial"/>
              </a:rPr>
              <a:t>Our external data proved to be significantly pertinent as it allowed us to go deeper in our analysis and derive more accurate conclusions. </a:t>
            </a:r>
            <a:endParaRPr lang="en-CA" dirty="0"/>
          </a:p>
          <a:p>
            <a:pPr marL="0" marR="0" lvl="0" indent="0" algn="l" rtl="0">
              <a:spcBef>
                <a:spcPts val="600"/>
              </a:spcBef>
              <a:spcAft>
                <a:spcPts val="0"/>
              </a:spcAft>
              <a:buNone/>
            </a:pPr>
            <a:endParaRPr lang="en-CA" sz="1000" b="1" dirty="0">
              <a:solidFill>
                <a:srgbClr val="313131"/>
              </a:solidFill>
              <a:latin typeface="Arial"/>
              <a:ea typeface="Arial"/>
              <a:cs typeface="Arial"/>
              <a:sym typeface="Arial"/>
            </a:endParaRPr>
          </a:p>
          <a:p>
            <a:pPr marL="0" marR="0" lvl="0" indent="0" algn="l" rtl="0">
              <a:spcBef>
                <a:spcPts val="600"/>
              </a:spcBef>
              <a:spcAft>
                <a:spcPts val="0"/>
              </a:spcAft>
              <a:buNone/>
            </a:pPr>
            <a:r>
              <a:rPr lang="en-CA" sz="1000" b="1" dirty="0">
                <a:solidFill>
                  <a:srgbClr val="313131"/>
                </a:solidFill>
                <a:latin typeface="Arial"/>
                <a:ea typeface="Arial"/>
                <a:cs typeface="Arial"/>
                <a:sym typeface="Arial"/>
              </a:rPr>
              <a:t>Do we understand why we used different models?</a:t>
            </a:r>
            <a:endParaRPr lang="en-CA" dirty="0"/>
          </a:p>
          <a:p>
            <a:pPr marL="171450" marR="0" lvl="0" indent="-171450" algn="l" rtl="0">
              <a:spcBef>
                <a:spcPts val="600"/>
              </a:spcBef>
              <a:spcAft>
                <a:spcPts val="0"/>
              </a:spcAft>
              <a:buClr>
                <a:srgbClr val="313131"/>
              </a:buClr>
              <a:buSzPts val="1000"/>
              <a:buFont typeface="Arial"/>
              <a:buChar char="•"/>
            </a:pPr>
            <a:r>
              <a:rPr lang="en-CA" sz="1000" dirty="0">
                <a:solidFill>
                  <a:srgbClr val="313131"/>
                </a:solidFill>
                <a:latin typeface="Arial"/>
                <a:ea typeface="Arial"/>
                <a:cs typeface="Arial"/>
                <a:sym typeface="Arial"/>
              </a:rPr>
              <a:t> As data enthusiasts, we understand that different models can lead to different conclusions and accuracy results. In order to minimize bias, false positives and improve our accuracy, we opted for a comparative approach where we selected different models with different level of complexity to analyze our data. Our analysis on these models can be found in the Analysis section. </a:t>
            </a:r>
            <a:endParaRPr lang="en-CA" dirty="0"/>
          </a:p>
          <a:p>
            <a:pPr marL="171450" marR="0" lvl="0" indent="-171450" algn="l" rtl="0">
              <a:spcBef>
                <a:spcPts val="600"/>
              </a:spcBef>
              <a:spcAft>
                <a:spcPts val="0"/>
              </a:spcAft>
              <a:buClr>
                <a:srgbClr val="313131"/>
              </a:buClr>
              <a:buSzPts val="1000"/>
              <a:buFont typeface="Arial"/>
              <a:buChar char="•"/>
            </a:pPr>
            <a:r>
              <a:rPr lang="en-CA" sz="1000" dirty="0">
                <a:solidFill>
                  <a:srgbClr val="313131"/>
                </a:solidFill>
                <a:latin typeface="Arial"/>
                <a:ea typeface="Arial"/>
                <a:cs typeface="Arial"/>
                <a:sym typeface="Arial"/>
              </a:rPr>
              <a:t>We also invested great efforts in features engineering during our data preparation process to improve our predictions. We wanted to have features that could be known with high certainty, that we could estimate with enough precision to feed our prediction model. This process was highly beneficial as it allowed us to improve our overall model prediction accuracy. It also enabled us to better understand the results that the models were giving us, in other words, it gave us the tools to explain the why of our results.    </a:t>
            </a:r>
            <a:endParaRPr lang="en-CA" dirty="0"/>
          </a:p>
          <a:p>
            <a:pPr marL="0" marR="0" lvl="0" indent="0" algn="l" rtl="0">
              <a:spcBef>
                <a:spcPts val="600"/>
              </a:spcBef>
              <a:spcAft>
                <a:spcPts val="0"/>
              </a:spcAft>
              <a:buNone/>
            </a:pPr>
            <a:endParaRPr lang="en-CA" sz="1000" b="1" dirty="0">
              <a:solidFill>
                <a:srgbClr val="313131"/>
              </a:solidFill>
              <a:latin typeface="Arial"/>
              <a:ea typeface="Arial"/>
              <a:cs typeface="Arial"/>
              <a:sym typeface="Arial"/>
            </a:endParaRPr>
          </a:p>
          <a:p>
            <a:pPr marL="0" marR="0" lvl="0" indent="0" algn="l" rtl="0">
              <a:spcBef>
                <a:spcPts val="600"/>
              </a:spcBef>
              <a:spcAft>
                <a:spcPts val="0"/>
              </a:spcAft>
              <a:buNone/>
            </a:pPr>
            <a:r>
              <a:rPr lang="en-CA" sz="1000" b="1" dirty="0">
                <a:solidFill>
                  <a:srgbClr val="313131"/>
                </a:solidFill>
                <a:latin typeface="Arial"/>
                <a:ea typeface="Arial"/>
                <a:cs typeface="Arial"/>
                <a:sym typeface="Arial"/>
              </a:rPr>
              <a:t>What kind of visualizations are we using? </a:t>
            </a:r>
            <a:endParaRPr lang="en-CA" dirty="0"/>
          </a:p>
          <a:p>
            <a:pPr marL="203200" marR="0" lvl="0" indent="-203200" algn="l" rtl="0">
              <a:spcBef>
                <a:spcPts val="600"/>
              </a:spcBef>
              <a:spcAft>
                <a:spcPts val="0"/>
              </a:spcAft>
              <a:buClr>
                <a:srgbClr val="313131"/>
              </a:buClr>
              <a:buSzPts val="1000"/>
              <a:buFont typeface="Arial"/>
              <a:buChar char="•"/>
            </a:pPr>
            <a:r>
              <a:rPr lang="en-CA" sz="1000" dirty="0">
                <a:solidFill>
                  <a:srgbClr val="313131"/>
                </a:solidFill>
                <a:latin typeface="Arial"/>
                <a:ea typeface="Arial"/>
                <a:cs typeface="Arial"/>
                <a:sym typeface="Arial"/>
              </a:rPr>
              <a:t>We used Tableau as well as Python to visualize our data and our results. </a:t>
            </a:r>
            <a:endParaRPr lang="en-CA" dirty="0"/>
          </a:p>
          <a:p>
            <a:pPr marL="203200" marR="0" lvl="0" indent="-88900" algn="l" rtl="0">
              <a:spcBef>
                <a:spcPts val="600"/>
              </a:spcBef>
              <a:spcAft>
                <a:spcPts val="0"/>
              </a:spcAft>
              <a:buClr>
                <a:schemeClr val="dk1"/>
              </a:buClr>
              <a:buSzPts val="1800"/>
              <a:buFont typeface="Arial"/>
              <a:buNone/>
            </a:pPr>
            <a:endParaRPr sz="1800" dirty="0">
              <a:solidFill>
                <a:srgbClr val="313131"/>
              </a:solidFill>
              <a:latin typeface="Arial"/>
              <a:ea typeface="Arial"/>
              <a:cs typeface="Arial"/>
              <a:sym typeface="Arial"/>
            </a:endParaRPr>
          </a:p>
          <a:p>
            <a:pPr marL="203200" marR="0" lvl="0" indent="-88900" algn="l" rtl="0">
              <a:spcBef>
                <a:spcPts val="600"/>
              </a:spcBef>
              <a:spcAft>
                <a:spcPts val="0"/>
              </a:spcAft>
              <a:buClr>
                <a:schemeClr val="dk1"/>
              </a:buClr>
              <a:buSzPts val="1800"/>
              <a:buFont typeface="Arial"/>
              <a:buNone/>
            </a:pPr>
            <a:endParaRPr sz="1800" dirty="0">
              <a:solidFill>
                <a:srgbClr val="313131"/>
              </a:solidFill>
              <a:latin typeface="Arial"/>
              <a:ea typeface="Arial"/>
              <a:cs typeface="Arial"/>
              <a:sym typeface="Arial"/>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240" name="Google Shape;240;p2"/>
          <p:cNvGrpSpPr/>
          <p:nvPr/>
        </p:nvGrpSpPr>
        <p:grpSpPr>
          <a:xfrm>
            <a:off x="0" y="0"/>
            <a:ext cx="9144000" cy="430823"/>
            <a:chOff x="0" y="0"/>
            <a:chExt cx="9144000" cy="430823"/>
          </a:xfrm>
        </p:grpSpPr>
        <p:sp>
          <p:nvSpPr>
            <p:cNvPr id="241" name="Google Shape;241;p2"/>
            <p:cNvSpPr/>
            <p:nvPr/>
          </p:nvSpPr>
          <p:spPr>
            <a:xfrm>
              <a:off x="0" y="0"/>
              <a:ext cx="193431" cy="430823"/>
            </a:xfrm>
            <a:prstGeom prst="rect">
              <a:avLst/>
            </a:prstGeom>
            <a:solidFill>
              <a:srgbClr val="BFBFBF"/>
            </a:solidFill>
            <a:ln>
              <a:noFill/>
            </a:ln>
          </p:spPr>
          <p:txBody>
            <a:bodyPr spcFirstLastPara="1" wrap="square" lIns="88900" tIns="88900" rIns="88900" bIns="88900" anchor="ctr" anchorCtr="0">
              <a:noAutofit/>
            </a:bodyPr>
            <a:lstStyle/>
            <a:p>
              <a:pPr marL="0" marR="0" lvl="0" indent="0" algn="ctr" rtl="0">
                <a:lnSpc>
                  <a:spcPct val="106000"/>
                </a:lnSpc>
                <a:spcBef>
                  <a:spcPts val="0"/>
                </a:spcBef>
                <a:spcAft>
                  <a:spcPts val="0"/>
                </a:spcAft>
                <a:buClr>
                  <a:schemeClr val="dk1"/>
                </a:buClr>
                <a:buSzPts val="1600"/>
                <a:buFont typeface="Noto Sans Symbols"/>
                <a:buNone/>
              </a:pPr>
              <a:endParaRPr sz="1600" b="1">
                <a:solidFill>
                  <a:schemeClr val="lt1"/>
                </a:solidFill>
                <a:latin typeface="Arial"/>
                <a:ea typeface="Arial"/>
                <a:cs typeface="Arial"/>
                <a:sym typeface="Arial"/>
              </a:endParaRPr>
            </a:p>
          </p:txBody>
        </p:sp>
        <p:cxnSp>
          <p:nvCxnSpPr>
            <p:cNvPr id="242" name="Google Shape;242;p2"/>
            <p:cNvCxnSpPr/>
            <p:nvPr/>
          </p:nvCxnSpPr>
          <p:spPr>
            <a:xfrm>
              <a:off x="0" y="422030"/>
              <a:ext cx="9144000" cy="0"/>
            </a:xfrm>
            <a:prstGeom prst="straightConnector1">
              <a:avLst/>
            </a:prstGeom>
            <a:noFill/>
            <a:ln w="9525" cap="flat" cmpd="sng">
              <a:solidFill>
                <a:srgbClr val="A5A5A5"/>
              </a:solidFill>
              <a:prstDash val="solid"/>
              <a:round/>
              <a:headEnd type="none" w="sm" len="sm"/>
              <a:tailEnd type="none" w="sm" len="sm"/>
            </a:ln>
          </p:spPr>
        </p:cxnSp>
      </p:grpSp>
      <p:sp>
        <p:nvSpPr>
          <p:cNvPr id="243" name="Google Shape;243;p2"/>
          <p:cNvSpPr txBox="1"/>
          <p:nvPr/>
        </p:nvSpPr>
        <p:spPr>
          <a:xfrm>
            <a:off x="334108" y="79131"/>
            <a:ext cx="8660423"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CA" sz="1800" b="1">
                <a:solidFill>
                  <a:schemeClr val="dk1"/>
                </a:solidFill>
                <a:latin typeface="Arial"/>
                <a:ea typeface="Arial"/>
                <a:cs typeface="Arial"/>
                <a:sym typeface="Arial"/>
              </a:rPr>
              <a:t>Table of contents</a:t>
            </a:r>
            <a:endParaRPr/>
          </a:p>
        </p:txBody>
      </p:sp>
      <p:graphicFrame>
        <p:nvGraphicFramePr>
          <p:cNvPr id="244" name="Google Shape;244;p2"/>
          <p:cNvGraphicFramePr/>
          <p:nvPr>
            <p:extLst>
              <p:ext uri="{D42A27DB-BD31-4B8C-83A1-F6EECF244321}">
                <p14:modId xmlns:p14="http://schemas.microsoft.com/office/powerpoint/2010/main" val="3409072724"/>
              </p:ext>
            </p:extLst>
          </p:nvPr>
        </p:nvGraphicFramePr>
        <p:xfrm>
          <a:off x="282083" y="1058048"/>
          <a:ext cx="8285425" cy="4586400"/>
        </p:xfrm>
        <a:graphic>
          <a:graphicData uri="http://schemas.openxmlformats.org/drawingml/2006/table">
            <a:tbl>
              <a:tblPr>
                <a:noFill/>
                <a:tableStyleId>{C080B218-9C75-416C-A5E2-BEA5B8484EFD}</a:tableStyleId>
              </a:tblPr>
              <a:tblGrid>
                <a:gridCol w="6695175">
                  <a:extLst>
                    <a:ext uri="{9D8B030D-6E8A-4147-A177-3AD203B41FA5}">
                      <a16:colId xmlns:a16="http://schemas.microsoft.com/office/drawing/2014/main" val="20000"/>
                    </a:ext>
                  </a:extLst>
                </a:gridCol>
                <a:gridCol w="1590250">
                  <a:extLst>
                    <a:ext uri="{9D8B030D-6E8A-4147-A177-3AD203B41FA5}">
                      <a16:colId xmlns:a16="http://schemas.microsoft.com/office/drawing/2014/main" val="20001"/>
                    </a:ext>
                  </a:extLst>
                </a:gridCol>
              </a:tblGrid>
              <a:tr h="573300">
                <a:tc>
                  <a:txBody>
                    <a:bodyPr/>
                    <a:lstStyle/>
                    <a:p>
                      <a:pPr marL="0" marR="0" lvl="0" indent="0" algn="l" rtl="0">
                        <a:spcBef>
                          <a:spcPts val="0"/>
                        </a:spcBef>
                        <a:spcAft>
                          <a:spcPts val="0"/>
                        </a:spcAft>
                        <a:buClr>
                          <a:srgbClr val="595959"/>
                        </a:buClr>
                        <a:buSzPts val="1200"/>
                        <a:buFont typeface="Arial"/>
                        <a:buNone/>
                      </a:pPr>
                      <a:r>
                        <a:rPr lang="en-US" sz="1200" b="0" u="none" strike="noStrike" cap="none" noProof="0" dirty="0">
                          <a:solidFill>
                            <a:schemeClr val="tx1">
                              <a:lumMod val="50000"/>
                              <a:lumOff val="50000"/>
                            </a:schemeClr>
                          </a:solidFill>
                          <a:latin typeface="Arial"/>
                          <a:ea typeface="Arial"/>
                          <a:cs typeface="Arial"/>
                          <a:sym typeface="Arial"/>
                        </a:rPr>
                        <a:t>The team</a:t>
                      </a:r>
                      <a:endParaRPr lang="en-US" sz="1200" noProof="0" dirty="0">
                        <a:solidFill>
                          <a:schemeClr val="tx1">
                            <a:lumMod val="50000"/>
                            <a:lumOff val="50000"/>
                          </a:schemeClr>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Clr>
                          <a:srgbClr val="595959"/>
                        </a:buClr>
                        <a:buSzPts val="1200"/>
                        <a:buFont typeface="Arial"/>
                        <a:buNone/>
                      </a:pPr>
                      <a:r>
                        <a:rPr lang="en-US" sz="1200" b="0" u="none" strike="noStrike" cap="none" noProof="0" dirty="0">
                          <a:solidFill>
                            <a:schemeClr val="tx1">
                              <a:lumMod val="50000"/>
                              <a:lumOff val="50000"/>
                            </a:schemeClr>
                          </a:solidFill>
                          <a:latin typeface="Arial"/>
                          <a:ea typeface="Arial"/>
                          <a:cs typeface="Arial"/>
                          <a:sym typeface="Arial"/>
                        </a:rPr>
                        <a:t>3</a:t>
                      </a:r>
                      <a:endParaRPr lang="en-US" sz="1200" noProof="0" dirty="0">
                        <a:solidFill>
                          <a:schemeClr val="tx1">
                            <a:lumMod val="50000"/>
                            <a:lumOff val="50000"/>
                          </a:schemeClr>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73300">
                <a:tc>
                  <a:txBody>
                    <a:bodyPr/>
                    <a:lstStyle/>
                    <a:p>
                      <a:pPr marL="0" marR="0" lvl="0" indent="0" algn="l" rtl="0">
                        <a:spcBef>
                          <a:spcPts val="0"/>
                        </a:spcBef>
                        <a:spcAft>
                          <a:spcPts val="0"/>
                        </a:spcAft>
                        <a:buClr>
                          <a:srgbClr val="595959"/>
                        </a:buClr>
                        <a:buSzPts val="1200"/>
                        <a:buFont typeface="Arial"/>
                        <a:buNone/>
                      </a:pPr>
                      <a:r>
                        <a:rPr lang="en-US" sz="1200" b="0" u="none" strike="noStrike" cap="none" noProof="0" dirty="0">
                          <a:solidFill>
                            <a:schemeClr val="tx1">
                              <a:lumMod val="50000"/>
                              <a:lumOff val="50000"/>
                            </a:schemeClr>
                          </a:solidFill>
                          <a:latin typeface="Arial"/>
                          <a:ea typeface="Arial"/>
                          <a:cs typeface="Arial"/>
                          <a:sym typeface="Arial"/>
                        </a:rPr>
                        <a:t>Problem statement and scope</a:t>
                      </a:r>
                      <a:endParaRPr lang="en-US" sz="1200" noProof="0" dirty="0">
                        <a:solidFill>
                          <a:schemeClr val="tx1">
                            <a:lumMod val="50000"/>
                            <a:lumOff val="50000"/>
                          </a:schemeClr>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Clr>
                          <a:schemeClr val="dk1"/>
                        </a:buClr>
                        <a:buSzPts val="1200"/>
                        <a:buFont typeface="Verdana"/>
                        <a:buNone/>
                      </a:pPr>
                      <a:r>
                        <a:rPr lang="en-US" sz="1200" b="0" u="none" strike="noStrike" cap="none" noProof="0" dirty="0">
                          <a:solidFill>
                            <a:schemeClr val="tx1">
                              <a:lumMod val="50000"/>
                              <a:lumOff val="50000"/>
                            </a:schemeClr>
                          </a:solidFill>
                          <a:latin typeface="Arial"/>
                          <a:ea typeface="Arial"/>
                          <a:cs typeface="Arial"/>
                          <a:sym typeface="Arial"/>
                        </a:rPr>
                        <a:t>4</a:t>
                      </a: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73300">
                <a:tc>
                  <a:txBody>
                    <a:bodyPr/>
                    <a:lstStyle/>
                    <a:p>
                      <a:pPr marL="0" marR="0" lvl="0" indent="0" algn="l" rtl="0">
                        <a:lnSpc>
                          <a:spcPct val="100000"/>
                        </a:lnSpc>
                        <a:spcBef>
                          <a:spcPts val="0"/>
                        </a:spcBef>
                        <a:spcAft>
                          <a:spcPts val="0"/>
                        </a:spcAft>
                        <a:buClr>
                          <a:srgbClr val="595959"/>
                        </a:buClr>
                        <a:buSzPts val="1200"/>
                        <a:buFont typeface="Arial"/>
                        <a:buNone/>
                      </a:pPr>
                      <a:r>
                        <a:rPr lang="en-US" sz="1200" b="0" u="none" strike="noStrike" cap="none" noProof="0" dirty="0">
                          <a:solidFill>
                            <a:schemeClr val="tx1">
                              <a:lumMod val="50000"/>
                              <a:lumOff val="50000"/>
                            </a:schemeClr>
                          </a:solidFill>
                          <a:latin typeface="Arial"/>
                          <a:ea typeface="Arial"/>
                          <a:cs typeface="Arial"/>
                          <a:sym typeface="Arial"/>
                        </a:rPr>
                        <a:t>Our approach </a:t>
                      </a:r>
                      <a:endParaRPr lang="en-US" sz="1200" noProof="0" dirty="0">
                        <a:solidFill>
                          <a:schemeClr val="tx1">
                            <a:lumMod val="50000"/>
                            <a:lumOff val="50000"/>
                          </a:schemeClr>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chemeClr val="dk1"/>
                        </a:buClr>
                        <a:buSzPts val="1200"/>
                        <a:buFont typeface="Verdana"/>
                        <a:buNone/>
                      </a:pPr>
                      <a:r>
                        <a:rPr lang="en-US" sz="1200" b="0" u="none" strike="noStrike" cap="none" noProof="0" dirty="0">
                          <a:solidFill>
                            <a:schemeClr val="tx1">
                              <a:lumMod val="50000"/>
                              <a:lumOff val="50000"/>
                            </a:schemeClr>
                          </a:solidFill>
                          <a:latin typeface="Arial"/>
                          <a:ea typeface="Arial"/>
                          <a:cs typeface="Arial"/>
                          <a:sym typeface="Arial"/>
                        </a:rPr>
                        <a:t>6</a:t>
                      </a: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73300">
                <a:tc>
                  <a:txBody>
                    <a:bodyPr/>
                    <a:lstStyle/>
                    <a:p>
                      <a:pPr marL="0" marR="0" lvl="0" indent="0" algn="l" rtl="0">
                        <a:lnSpc>
                          <a:spcPct val="100000"/>
                        </a:lnSpc>
                        <a:spcBef>
                          <a:spcPts val="0"/>
                        </a:spcBef>
                        <a:spcAft>
                          <a:spcPts val="0"/>
                        </a:spcAft>
                        <a:buClr>
                          <a:srgbClr val="595959"/>
                        </a:buClr>
                        <a:buSzPts val="1200"/>
                        <a:buFont typeface="Arial"/>
                        <a:buNone/>
                      </a:pPr>
                      <a:r>
                        <a:rPr lang="en-US" sz="1200" noProof="0" dirty="0">
                          <a:solidFill>
                            <a:schemeClr val="tx1">
                              <a:lumMod val="50000"/>
                              <a:lumOff val="50000"/>
                            </a:schemeClr>
                          </a:solidFill>
                        </a:rPr>
                        <a:t>Transforming the data</a:t>
                      </a:r>
                    </a:p>
                  </a:txBody>
                  <a:tcPr marL="91450" marR="91450" marT="45725" marB="45725" anchor="ctr">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chemeClr val="dk1"/>
                        </a:buClr>
                        <a:buSzPts val="1200"/>
                        <a:buFont typeface="Verdana"/>
                        <a:buNone/>
                      </a:pPr>
                      <a:r>
                        <a:rPr lang="en-US" sz="1200" b="0" u="none" strike="noStrike" cap="none" noProof="0" dirty="0">
                          <a:solidFill>
                            <a:schemeClr val="tx1">
                              <a:lumMod val="50000"/>
                              <a:lumOff val="50000"/>
                            </a:schemeClr>
                          </a:solidFill>
                          <a:latin typeface="Arial"/>
                          <a:ea typeface="Arial"/>
                          <a:cs typeface="Arial"/>
                          <a:sym typeface="Arial"/>
                        </a:rPr>
                        <a:t>7</a:t>
                      </a:r>
                    </a:p>
                  </a:txBody>
                  <a:tcPr marL="91450" marR="91450" marT="45725" marB="45725" anchor="ctr">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FFFFF"/>
                    </a:solidFill>
                  </a:tcPr>
                </a:tc>
                <a:extLst>
                  <a:ext uri="{0D108BD9-81ED-4DB2-BD59-A6C34878D82A}">
                    <a16:rowId xmlns:a16="http://schemas.microsoft.com/office/drawing/2014/main" val="2247484582"/>
                  </a:ext>
                </a:extLst>
              </a:tr>
              <a:tr h="573300">
                <a:tc>
                  <a:txBody>
                    <a:bodyPr/>
                    <a:lstStyle/>
                    <a:p>
                      <a:pPr marL="0" marR="0" lvl="0" indent="0" algn="l" defTabSz="914400" rtl="0" eaLnBrk="1" fontAlgn="auto" latinLnBrk="0" hangingPunct="1">
                        <a:lnSpc>
                          <a:spcPct val="100000"/>
                        </a:lnSpc>
                        <a:spcBef>
                          <a:spcPts val="0"/>
                        </a:spcBef>
                        <a:spcAft>
                          <a:spcPts val="0"/>
                        </a:spcAft>
                        <a:buClr>
                          <a:srgbClr val="595959"/>
                        </a:buClr>
                        <a:buSzPts val="1200"/>
                        <a:buFont typeface="Arial"/>
                        <a:buNone/>
                        <a:tabLst/>
                        <a:defRPr/>
                      </a:pPr>
                      <a:r>
                        <a:rPr lang="en-US" sz="1200" noProof="0" dirty="0">
                          <a:solidFill>
                            <a:schemeClr val="tx1">
                              <a:lumMod val="50000"/>
                              <a:lumOff val="50000"/>
                            </a:schemeClr>
                          </a:solidFill>
                        </a:rPr>
                        <a:t>Feature engineering</a:t>
                      </a: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chemeClr val="dk1"/>
                        </a:buClr>
                        <a:buSzPts val="1200"/>
                        <a:buFont typeface="Verdana"/>
                        <a:buNone/>
                      </a:pPr>
                      <a:r>
                        <a:rPr lang="en-US" sz="1200" b="0" u="none" strike="noStrike" cap="none" noProof="0" dirty="0">
                          <a:solidFill>
                            <a:schemeClr val="tx1">
                              <a:lumMod val="50000"/>
                              <a:lumOff val="50000"/>
                            </a:schemeClr>
                          </a:solidFill>
                          <a:latin typeface="Arial"/>
                          <a:ea typeface="Arial"/>
                          <a:cs typeface="Arial"/>
                          <a:sym typeface="Arial"/>
                        </a:rPr>
                        <a:t>9</a:t>
                      </a: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73300">
                <a:tc>
                  <a:txBody>
                    <a:bodyPr/>
                    <a:lstStyle/>
                    <a:p>
                      <a:pPr marL="0" marR="0" lvl="0" indent="0" algn="l" defTabSz="914400" rtl="0" eaLnBrk="1" fontAlgn="auto" latinLnBrk="0" hangingPunct="1">
                        <a:lnSpc>
                          <a:spcPct val="100000"/>
                        </a:lnSpc>
                        <a:spcBef>
                          <a:spcPts val="0"/>
                        </a:spcBef>
                        <a:spcAft>
                          <a:spcPts val="0"/>
                        </a:spcAft>
                        <a:buClr>
                          <a:srgbClr val="595959"/>
                        </a:buClr>
                        <a:buSzPts val="1200"/>
                        <a:buFont typeface="Arial"/>
                        <a:buNone/>
                        <a:tabLst/>
                        <a:defRPr/>
                      </a:pPr>
                      <a:r>
                        <a:rPr lang="en-US" sz="1200" b="0" u="none" strike="noStrike" cap="none" noProof="0" dirty="0">
                          <a:solidFill>
                            <a:schemeClr val="tx1">
                              <a:lumMod val="50000"/>
                              <a:lumOff val="50000"/>
                            </a:schemeClr>
                          </a:solidFill>
                          <a:latin typeface="Arial"/>
                          <a:ea typeface="Arial"/>
                          <a:cs typeface="Arial"/>
                          <a:sym typeface="Arial"/>
                        </a:rPr>
                        <a:t>Analysis and model comparison </a:t>
                      </a:r>
                      <a:endParaRPr lang="en-US" sz="1200" noProof="0" dirty="0">
                        <a:solidFill>
                          <a:schemeClr val="tx1">
                            <a:lumMod val="50000"/>
                            <a:lumOff val="50000"/>
                          </a:schemeClr>
                        </a:solidFill>
                      </a:endParaRPr>
                    </a:p>
                  </a:txBody>
                  <a:tcPr marL="91450" marR="91450" marT="45725" marB="45725" anchor="ctr">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chemeClr val="dk1"/>
                        </a:buClr>
                        <a:buSzPts val="1200"/>
                        <a:buFont typeface="Verdana"/>
                        <a:buNone/>
                      </a:pPr>
                      <a:r>
                        <a:rPr lang="en-US" sz="1200" b="0" u="none" strike="noStrike" cap="none" noProof="0" dirty="0">
                          <a:solidFill>
                            <a:schemeClr val="tx1">
                              <a:lumMod val="50000"/>
                              <a:lumOff val="50000"/>
                            </a:schemeClr>
                          </a:solidFill>
                          <a:latin typeface="Arial"/>
                          <a:ea typeface="Arial"/>
                          <a:cs typeface="Arial"/>
                          <a:sym typeface="Arial"/>
                        </a:rPr>
                        <a:t>10</a:t>
                      </a:r>
                    </a:p>
                  </a:txBody>
                  <a:tcPr marL="91450" marR="91450" marT="45725" marB="45725" anchor="ctr">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FFFFF"/>
                    </a:solidFill>
                  </a:tcPr>
                </a:tc>
                <a:extLst>
                  <a:ext uri="{0D108BD9-81ED-4DB2-BD59-A6C34878D82A}">
                    <a16:rowId xmlns:a16="http://schemas.microsoft.com/office/drawing/2014/main" val="2827086458"/>
                  </a:ext>
                </a:extLst>
              </a:tr>
              <a:tr h="573300">
                <a:tc>
                  <a:txBody>
                    <a:bodyPr/>
                    <a:lstStyle/>
                    <a:p>
                      <a:pPr marL="0" marR="0" lvl="0" indent="0" algn="l" defTabSz="914400" rtl="0" eaLnBrk="1" fontAlgn="auto" latinLnBrk="0" hangingPunct="1">
                        <a:lnSpc>
                          <a:spcPct val="100000"/>
                        </a:lnSpc>
                        <a:spcBef>
                          <a:spcPts val="0"/>
                        </a:spcBef>
                        <a:spcAft>
                          <a:spcPts val="0"/>
                        </a:spcAft>
                        <a:buClr>
                          <a:srgbClr val="595959"/>
                        </a:buClr>
                        <a:buSzPts val="1200"/>
                        <a:buFont typeface="Arial"/>
                        <a:buNone/>
                        <a:tabLst/>
                        <a:defRPr/>
                      </a:pPr>
                      <a:r>
                        <a:rPr lang="en-US" sz="1200" b="0" u="none" strike="noStrike" cap="none" noProof="0" dirty="0">
                          <a:solidFill>
                            <a:schemeClr val="tx1">
                              <a:lumMod val="50000"/>
                              <a:lumOff val="50000"/>
                            </a:schemeClr>
                          </a:solidFill>
                          <a:latin typeface="Arial"/>
                          <a:ea typeface="Arial"/>
                          <a:cs typeface="Arial"/>
                          <a:sym typeface="Arial"/>
                        </a:rPr>
                        <a:t>Visualizing the analysis </a:t>
                      </a:r>
                      <a:endParaRPr lang="en-US" sz="1200" noProof="0" dirty="0">
                        <a:solidFill>
                          <a:schemeClr val="tx1">
                            <a:lumMod val="50000"/>
                            <a:lumOff val="50000"/>
                          </a:schemeClr>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lgn="ctr">
                      <a:solidFill>
                        <a:srgbClr val="BFBFBF"/>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chemeClr val="dk1"/>
                        </a:buClr>
                        <a:buSzPts val="1200"/>
                        <a:buFont typeface="Verdana"/>
                        <a:buNone/>
                      </a:pPr>
                      <a:r>
                        <a:rPr lang="en-US" sz="1200" b="0" u="none" strike="noStrike" cap="none" noProof="0" dirty="0">
                          <a:solidFill>
                            <a:schemeClr val="tx1">
                              <a:lumMod val="50000"/>
                              <a:lumOff val="50000"/>
                            </a:schemeClr>
                          </a:solidFill>
                          <a:latin typeface="Arial"/>
                          <a:ea typeface="Arial"/>
                          <a:cs typeface="Arial"/>
                          <a:sym typeface="Arial"/>
                        </a:rPr>
                        <a:t>11</a:t>
                      </a: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lgn="ctr">
                      <a:solidFill>
                        <a:srgbClr val="BFBFB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73300">
                <a:tc>
                  <a:txBody>
                    <a:bodyPr/>
                    <a:lstStyle/>
                    <a:p>
                      <a:pPr marL="0" marR="0" lvl="0" indent="0" algn="l" rtl="0">
                        <a:lnSpc>
                          <a:spcPct val="100000"/>
                        </a:lnSpc>
                        <a:spcBef>
                          <a:spcPts val="0"/>
                        </a:spcBef>
                        <a:spcAft>
                          <a:spcPts val="0"/>
                        </a:spcAft>
                        <a:buClr>
                          <a:srgbClr val="595959"/>
                        </a:buClr>
                        <a:buSzPts val="1200"/>
                        <a:buFont typeface="Arial"/>
                        <a:buNone/>
                      </a:pPr>
                      <a:r>
                        <a:rPr lang="en-US" sz="1200" noProof="0" dirty="0">
                          <a:solidFill>
                            <a:schemeClr val="tx1">
                              <a:lumMod val="50000"/>
                              <a:lumOff val="50000"/>
                            </a:schemeClr>
                          </a:solidFill>
                        </a:rPr>
                        <a:t>Insights and improvements initiatives </a:t>
                      </a:r>
                    </a:p>
                  </a:txBody>
                  <a:tcPr marL="91450" marR="91450" marT="45725" marB="45725" anchor="ctr">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chemeClr val="dk1"/>
                        </a:buClr>
                        <a:buSzPts val="1200"/>
                        <a:buFont typeface="Verdana"/>
                        <a:buNone/>
                      </a:pPr>
                      <a:r>
                        <a:rPr lang="en-US" sz="1200" b="0" u="none" strike="noStrike" cap="none" noProof="0" dirty="0">
                          <a:solidFill>
                            <a:schemeClr val="tx1">
                              <a:lumMod val="50000"/>
                              <a:lumOff val="50000"/>
                            </a:schemeClr>
                          </a:solidFill>
                          <a:latin typeface="Arial"/>
                          <a:ea typeface="Arial"/>
                          <a:cs typeface="Arial"/>
                          <a:sym typeface="Arial"/>
                        </a:rPr>
                        <a:t>12</a:t>
                      </a:r>
                    </a:p>
                  </a:txBody>
                  <a:tcPr marL="91450" marR="91450" marT="45725" marB="45725" anchor="ctr">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FFFFF"/>
                    </a:solidFill>
                  </a:tcPr>
                </a:tc>
                <a:extLst>
                  <a:ext uri="{0D108BD9-81ED-4DB2-BD59-A6C34878D82A}">
                    <a16:rowId xmlns:a16="http://schemas.microsoft.com/office/drawing/2014/main" val="2658253834"/>
                  </a:ext>
                </a:extLst>
              </a:tr>
            </a:tbl>
          </a:graphicData>
        </a:graphic>
      </p:graphicFrame>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pSp>
        <p:nvGrpSpPr>
          <p:cNvPr id="249" name="Google Shape;249;p3"/>
          <p:cNvGrpSpPr/>
          <p:nvPr/>
        </p:nvGrpSpPr>
        <p:grpSpPr>
          <a:xfrm>
            <a:off x="0" y="0"/>
            <a:ext cx="9144000" cy="430823"/>
            <a:chOff x="0" y="0"/>
            <a:chExt cx="9144000" cy="430823"/>
          </a:xfrm>
        </p:grpSpPr>
        <p:sp>
          <p:nvSpPr>
            <p:cNvPr id="250" name="Google Shape;250;p3"/>
            <p:cNvSpPr/>
            <p:nvPr/>
          </p:nvSpPr>
          <p:spPr>
            <a:xfrm>
              <a:off x="0" y="0"/>
              <a:ext cx="193431" cy="430823"/>
            </a:xfrm>
            <a:prstGeom prst="rect">
              <a:avLst/>
            </a:prstGeom>
            <a:solidFill>
              <a:srgbClr val="BFBFBF"/>
            </a:solidFill>
            <a:ln>
              <a:noFill/>
            </a:ln>
          </p:spPr>
          <p:txBody>
            <a:bodyPr spcFirstLastPara="1" wrap="square" lIns="88900" tIns="88900" rIns="88900" bIns="88900" anchor="ctr" anchorCtr="0">
              <a:noAutofit/>
            </a:bodyPr>
            <a:lstStyle/>
            <a:p>
              <a:pPr marL="0" marR="0" lvl="0" indent="0" algn="ctr" rtl="0">
                <a:lnSpc>
                  <a:spcPct val="106000"/>
                </a:lnSpc>
                <a:spcBef>
                  <a:spcPts val="0"/>
                </a:spcBef>
                <a:spcAft>
                  <a:spcPts val="0"/>
                </a:spcAft>
                <a:buClr>
                  <a:schemeClr val="dk1"/>
                </a:buClr>
                <a:buSzPts val="1600"/>
                <a:buFont typeface="Noto Sans Symbols"/>
                <a:buNone/>
              </a:pPr>
              <a:endParaRPr sz="1600" b="1">
                <a:solidFill>
                  <a:schemeClr val="lt1"/>
                </a:solidFill>
                <a:latin typeface="Arial"/>
                <a:ea typeface="Arial"/>
                <a:cs typeface="Arial"/>
                <a:sym typeface="Arial"/>
              </a:endParaRPr>
            </a:p>
          </p:txBody>
        </p:sp>
        <p:cxnSp>
          <p:nvCxnSpPr>
            <p:cNvPr id="251" name="Google Shape;251;p3"/>
            <p:cNvCxnSpPr/>
            <p:nvPr/>
          </p:nvCxnSpPr>
          <p:spPr>
            <a:xfrm>
              <a:off x="0" y="422030"/>
              <a:ext cx="9144000" cy="0"/>
            </a:xfrm>
            <a:prstGeom prst="straightConnector1">
              <a:avLst/>
            </a:prstGeom>
            <a:noFill/>
            <a:ln w="9525" cap="flat" cmpd="sng">
              <a:solidFill>
                <a:srgbClr val="A5A5A5"/>
              </a:solidFill>
              <a:prstDash val="solid"/>
              <a:round/>
              <a:headEnd type="none" w="sm" len="sm"/>
              <a:tailEnd type="none" w="sm" len="sm"/>
            </a:ln>
          </p:spPr>
        </p:cxnSp>
      </p:grpSp>
      <p:sp>
        <p:nvSpPr>
          <p:cNvPr id="252" name="Google Shape;252;p3"/>
          <p:cNvSpPr txBox="1"/>
          <p:nvPr/>
        </p:nvSpPr>
        <p:spPr>
          <a:xfrm>
            <a:off x="334108" y="79131"/>
            <a:ext cx="8660423"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CA" sz="1800" b="1">
                <a:solidFill>
                  <a:schemeClr val="dk1"/>
                </a:solidFill>
                <a:latin typeface="Arial"/>
                <a:ea typeface="Arial"/>
                <a:cs typeface="Arial"/>
                <a:sym typeface="Arial"/>
              </a:rPr>
              <a:t>The Team </a:t>
            </a:r>
            <a:endParaRPr/>
          </a:p>
        </p:txBody>
      </p:sp>
      <p:sp>
        <p:nvSpPr>
          <p:cNvPr id="253" name="Google Shape;253;p3"/>
          <p:cNvSpPr/>
          <p:nvPr/>
        </p:nvSpPr>
        <p:spPr>
          <a:xfrm>
            <a:off x="0" y="5868645"/>
            <a:ext cx="9144000" cy="599263"/>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CA" sz="1400">
                <a:solidFill>
                  <a:schemeClr val="dk1"/>
                </a:solidFill>
                <a:latin typeface="Arial"/>
                <a:ea typeface="Arial"/>
                <a:cs typeface="Arial"/>
                <a:sym typeface="Arial"/>
              </a:rPr>
              <a:t>All team members are part of the Machine Learning track of the course. </a:t>
            </a:r>
            <a:endParaRPr/>
          </a:p>
        </p:txBody>
      </p:sp>
      <p:sp>
        <p:nvSpPr>
          <p:cNvPr id="254" name="Google Shape;254;p3"/>
          <p:cNvSpPr/>
          <p:nvPr/>
        </p:nvSpPr>
        <p:spPr>
          <a:xfrm>
            <a:off x="84492" y="548666"/>
            <a:ext cx="889781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dirty="0">
                <a:solidFill>
                  <a:schemeClr val="dk1"/>
                </a:solidFill>
                <a:latin typeface="Arial"/>
                <a:ea typeface="Arial"/>
                <a:cs typeface="Arial"/>
                <a:sym typeface="Arial"/>
              </a:rPr>
              <a:t>This project was brought to completion by the following team of data </a:t>
            </a:r>
            <a:r>
              <a:rPr lang="en-GB" sz="1000" dirty="0" err="1">
                <a:solidFill>
                  <a:schemeClr val="dk1"/>
                </a:solidFill>
                <a:latin typeface="Arial"/>
                <a:ea typeface="Arial"/>
                <a:cs typeface="Arial"/>
                <a:sym typeface="Arial"/>
              </a:rPr>
              <a:t>enthousiasts</a:t>
            </a:r>
            <a:r>
              <a:rPr lang="en-GB" sz="1000" dirty="0">
                <a:solidFill>
                  <a:schemeClr val="dk1"/>
                </a:solidFill>
                <a:latin typeface="Arial"/>
                <a:ea typeface="Arial"/>
                <a:cs typeface="Arial"/>
                <a:sym typeface="Arial"/>
              </a:rPr>
              <a:t>. </a:t>
            </a:r>
            <a:endParaRPr lang="en-GB" dirty="0"/>
          </a:p>
        </p:txBody>
      </p:sp>
      <p:pic>
        <p:nvPicPr>
          <p:cNvPr id="255" name="Google Shape;255;p3"/>
          <p:cNvPicPr preferRelativeResize="0"/>
          <p:nvPr/>
        </p:nvPicPr>
        <p:blipFill rotWithShape="1">
          <a:blip r:embed="rId3">
            <a:alphaModFix/>
          </a:blip>
          <a:srcRect/>
          <a:stretch/>
        </p:blipFill>
        <p:spPr>
          <a:xfrm>
            <a:off x="335570" y="1776057"/>
            <a:ext cx="1324958" cy="1324958"/>
          </a:xfrm>
          <a:prstGeom prst="ellipse">
            <a:avLst/>
          </a:prstGeom>
          <a:noFill/>
          <a:ln>
            <a:noFill/>
          </a:ln>
        </p:spPr>
      </p:pic>
      <p:cxnSp>
        <p:nvCxnSpPr>
          <p:cNvPr id="256" name="Google Shape;256;p3"/>
          <p:cNvCxnSpPr/>
          <p:nvPr/>
        </p:nvCxnSpPr>
        <p:spPr>
          <a:xfrm>
            <a:off x="334108" y="1603476"/>
            <a:ext cx="3383280" cy="1"/>
          </a:xfrm>
          <a:prstGeom prst="straightConnector1">
            <a:avLst/>
          </a:prstGeom>
          <a:noFill/>
          <a:ln w="79375" cap="flat" cmpd="sng">
            <a:solidFill>
              <a:srgbClr val="F2F2F2"/>
            </a:solidFill>
            <a:prstDash val="solid"/>
            <a:round/>
            <a:headEnd type="none" w="sm" len="sm"/>
            <a:tailEnd type="none" w="sm" len="sm"/>
          </a:ln>
        </p:spPr>
      </p:cxnSp>
      <p:sp>
        <p:nvSpPr>
          <p:cNvPr id="257" name="Google Shape;257;p3"/>
          <p:cNvSpPr txBox="1"/>
          <p:nvPr/>
        </p:nvSpPr>
        <p:spPr>
          <a:xfrm>
            <a:off x="1726612" y="1843404"/>
            <a:ext cx="1907001" cy="13896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300"/>
              <a:buFont typeface="Arial"/>
              <a:buNone/>
            </a:pPr>
            <a:r>
              <a:rPr lang="fr-CA" sz="1300" b="1">
                <a:solidFill>
                  <a:schemeClr val="dk1"/>
                </a:solidFill>
                <a:latin typeface="Arial"/>
                <a:ea typeface="Arial"/>
                <a:cs typeface="Arial"/>
                <a:sym typeface="Arial"/>
              </a:rPr>
              <a:t>Maria Papadopoulos </a:t>
            </a:r>
            <a:endParaRPr/>
          </a:p>
        </p:txBody>
      </p:sp>
      <p:pic>
        <p:nvPicPr>
          <p:cNvPr id="258" name="Google Shape;258;p3"/>
          <p:cNvPicPr preferRelativeResize="0"/>
          <p:nvPr/>
        </p:nvPicPr>
        <p:blipFill rotWithShape="1">
          <a:blip r:embed="rId4">
            <a:alphaModFix/>
          </a:blip>
          <a:srcRect/>
          <a:stretch/>
        </p:blipFill>
        <p:spPr>
          <a:xfrm>
            <a:off x="4811776" y="1776057"/>
            <a:ext cx="1324958" cy="1324958"/>
          </a:xfrm>
          <a:prstGeom prst="ellipse">
            <a:avLst/>
          </a:prstGeom>
          <a:noFill/>
          <a:ln>
            <a:noFill/>
          </a:ln>
        </p:spPr>
      </p:pic>
      <p:cxnSp>
        <p:nvCxnSpPr>
          <p:cNvPr id="259" name="Google Shape;259;p3"/>
          <p:cNvCxnSpPr/>
          <p:nvPr/>
        </p:nvCxnSpPr>
        <p:spPr>
          <a:xfrm>
            <a:off x="4810314" y="1603476"/>
            <a:ext cx="3383280" cy="1"/>
          </a:xfrm>
          <a:prstGeom prst="straightConnector1">
            <a:avLst/>
          </a:prstGeom>
          <a:noFill/>
          <a:ln w="79375" cap="flat" cmpd="sng">
            <a:solidFill>
              <a:srgbClr val="F2F2F2"/>
            </a:solidFill>
            <a:prstDash val="solid"/>
            <a:round/>
            <a:headEnd type="none" w="sm" len="sm"/>
            <a:tailEnd type="none" w="sm" len="sm"/>
          </a:ln>
        </p:spPr>
      </p:cxnSp>
      <p:sp>
        <p:nvSpPr>
          <p:cNvPr id="260" name="Google Shape;260;p3"/>
          <p:cNvSpPr txBox="1"/>
          <p:nvPr/>
        </p:nvSpPr>
        <p:spPr>
          <a:xfrm>
            <a:off x="6202818" y="1843404"/>
            <a:ext cx="1907001" cy="13896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300"/>
              <a:buFont typeface="Arial"/>
              <a:buNone/>
            </a:pPr>
            <a:r>
              <a:rPr lang="fr-CA" sz="1300" b="1">
                <a:solidFill>
                  <a:schemeClr val="dk1"/>
                </a:solidFill>
                <a:latin typeface="Arial"/>
                <a:ea typeface="Arial"/>
                <a:cs typeface="Arial"/>
                <a:sym typeface="Arial"/>
              </a:rPr>
              <a:t>François St-Amant</a:t>
            </a:r>
            <a:endParaRPr sz="1300" b="1">
              <a:solidFill>
                <a:schemeClr val="dk1"/>
              </a:solidFill>
              <a:latin typeface="Arial"/>
              <a:ea typeface="Arial"/>
              <a:cs typeface="Arial"/>
              <a:sym typeface="Arial"/>
            </a:endParaRPr>
          </a:p>
        </p:txBody>
      </p:sp>
      <p:pic>
        <p:nvPicPr>
          <p:cNvPr id="261" name="Google Shape;261;p3"/>
          <p:cNvPicPr preferRelativeResize="0"/>
          <p:nvPr/>
        </p:nvPicPr>
        <p:blipFill rotWithShape="1">
          <a:blip r:embed="rId5">
            <a:alphaModFix/>
          </a:blip>
          <a:srcRect/>
          <a:stretch/>
        </p:blipFill>
        <p:spPr>
          <a:xfrm>
            <a:off x="335570" y="3978927"/>
            <a:ext cx="1324958" cy="1324958"/>
          </a:xfrm>
          <a:prstGeom prst="ellipse">
            <a:avLst/>
          </a:prstGeom>
          <a:noFill/>
          <a:ln>
            <a:noFill/>
          </a:ln>
        </p:spPr>
      </p:pic>
      <p:cxnSp>
        <p:nvCxnSpPr>
          <p:cNvPr id="262" name="Google Shape;262;p3"/>
          <p:cNvCxnSpPr/>
          <p:nvPr/>
        </p:nvCxnSpPr>
        <p:spPr>
          <a:xfrm>
            <a:off x="334108" y="3806346"/>
            <a:ext cx="3383280" cy="1"/>
          </a:xfrm>
          <a:prstGeom prst="straightConnector1">
            <a:avLst/>
          </a:prstGeom>
          <a:noFill/>
          <a:ln w="79375" cap="flat" cmpd="sng">
            <a:solidFill>
              <a:srgbClr val="F2F2F2"/>
            </a:solidFill>
            <a:prstDash val="solid"/>
            <a:round/>
            <a:headEnd type="none" w="sm" len="sm"/>
            <a:tailEnd type="none" w="sm" len="sm"/>
          </a:ln>
        </p:spPr>
      </p:cxnSp>
      <p:sp>
        <p:nvSpPr>
          <p:cNvPr id="263" name="Google Shape;263;p3"/>
          <p:cNvSpPr txBox="1"/>
          <p:nvPr/>
        </p:nvSpPr>
        <p:spPr>
          <a:xfrm>
            <a:off x="1726612" y="4046274"/>
            <a:ext cx="1907001" cy="13896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300"/>
              <a:buFont typeface="Arial"/>
              <a:buNone/>
            </a:pPr>
            <a:r>
              <a:rPr lang="fr-CA" sz="1300" b="1">
                <a:solidFill>
                  <a:schemeClr val="dk1"/>
                </a:solidFill>
                <a:latin typeface="Arial"/>
                <a:ea typeface="Arial"/>
                <a:cs typeface="Arial"/>
                <a:sym typeface="Arial"/>
              </a:rPr>
              <a:t>Stanley Tran</a:t>
            </a:r>
            <a:endParaRPr/>
          </a:p>
        </p:txBody>
      </p:sp>
      <p:pic>
        <p:nvPicPr>
          <p:cNvPr id="264" name="Google Shape;264;p3"/>
          <p:cNvPicPr preferRelativeResize="0"/>
          <p:nvPr/>
        </p:nvPicPr>
        <p:blipFill rotWithShape="1">
          <a:blip r:embed="rId6">
            <a:alphaModFix/>
          </a:blip>
          <a:srcRect/>
          <a:stretch/>
        </p:blipFill>
        <p:spPr>
          <a:xfrm>
            <a:off x="4811776" y="3978927"/>
            <a:ext cx="1324958" cy="1324958"/>
          </a:xfrm>
          <a:prstGeom prst="ellipse">
            <a:avLst/>
          </a:prstGeom>
          <a:noFill/>
          <a:ln>
            <a:noFill/>
          </a:ln>
        </p:spPr>
      </p:pic>
      <p:cxnSp>
        <p:nvCxnSpPr>
          <p:cNvPr id="265" name="Google Shape;265;p3"/>
          <p:cNvCxnSpPr/>
          <p:nvPr/>
        </p:nvCxnSpPr>
        <p:spPr>
          <a:xfrm>
            <a:off x="4810314" y="3806346"/>
            <a:ext cx="3383280" cy="1"/>
          </a:xfrm>
          <a:prstGeom prst="straightConnector1">
            <a:avLst/>
          </a:prstGeom>
          <a:noFill/>
          <a:ln w="79375" cap="flat" cmpd="sng">
            <a:solidFill>
              <a:srgbClr val="F2F2F2"/>
            </a:solidFill>
            <a:prstDash val="solid"/>
            <a:round/>
            <a:headEnd type="none" w="sm" len="sm"/>
            <a:tailEnd type="none" w="sm" len="sm"/>
          </a:ln>
        </p:spPr>
      </p:cxnSp>
      <p:sp>
        <p:nvSpPr>
          <p:cNvPr id="266" name="Google Shape;266;p3"/>
          <p:cNvSpPr txBox="1"/>
          <p:nvPr/>
        </p:nvSpPr>
        <p:spPr>
          <a:xfrm>
            <a:off x="6202818" y="4046274"/>
            <a:ext cx="1907001" cy="13896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300"/>
              <a:buFont typeface="Arial"/>
              <a:buNone/>
            </a:pPr>
            <a:r>
              <a:rPr lang="fr-CA" sz="1300" b="1">
                <a:solidFill>
                  <a:schemeClr val="dk1"/>
                </a:solidFill>
                <a:latin typeface="Arial"/>
                <a:ea typeface="Arial"/>
                <a:cs typeface="Arial"/>
                <a:sym typeface="Arial"/>
              </a:rPr>
              <a:t>Ikram Mecheri</a:t>
            </a:r>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
          <p:cNvSpPr/>
          <p:nvPr/>
        </p:nvSpPr>
        <p:spPr>
          <a:xfrm>
            <a:off x="0" y="778161"/>
            <a:ext cx="9144000" cy="82535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grpSp>
        <p:nvGrpSpPr>
          <p:cNvPr id="272" name="Google Shape;272;p4"/>
          <p:cNvGrpSpPr/>
          <p:nvPr/>
        </p:nvGrpSpPr>
        <p:grpSpPr>
          <a:xfrm>
            <a:off x="0" y="0"/>
            <a:ext cx="9144000" cy="430823"/>
            <a:chOff x="0" y="0"/>
            <a:chExt cx="9144000" cy="430823"/>
          </a:xfrm>
        </p:grpSpPr>
        <p:sp>
          <p:nvSpPr>
            <p:cNvPr id="273" name="Google Shape;273;p4"/>
            <p:cNvSpPr/>
            <p:nvPr/>
          </p:nvSpPr>
          <p:spPr>
            <a:xfrm>
              <a:off x="0" y="0"/>
              <a:ext cx="193431" cy="430823"/>
            </a:xfrm>
            <a:prstGeom prst="rect">
              <a:avLst/>
            </a:prstGeom>
            <a:solidFill>
              <a:srgbClr val="BFBFBF"/>
            </a:solidFill>
            <a:ln>
              <a:noFill/>
            </a:ln>
          </p:spPr>
          <p:txBody>
            <a:bodyPr spcFirstLastPara="1" wrap="square" lIns="88900" tIns="88900" rIns="88900" bIns="88900" anchor="ctr" anchorCtr="0">
              <a:noAutofit/>
            </a:bodyPr>
            <a:lstStyle/>
            <a:p>
              <a:pPr marL="0" marR="0" lvl="0" indent="0" algn="ctr" rtl="0">
                <a:lnSpc>
                  <a:spcPct val="106000"/>
                </a:lnSpc>
                <a:spcBef>
                  <a:spcPts val="0"/>
                </a:spcBef>
                <a:spcAft>
                  <a:spcPts val="0"/>
                </a:spcAft>
                <a:buClr>
                  <a:schemeClr val="dk1"/>
                </a:buClr>
                <a:buSzPts val="1600"/>
                <a:buFont typeface="Noto Sans Symbols"/>
                <a:buNone/>
              </a:pPr>
              <a:endParaRPr sz="1600" b="1">
                <a:solidFill>
                  <a:schemeClr val="lt1"/>
                </a:solidFill>
                <a:latin typeface="Arial"/>
                <a:ea typeface="Arial"/>
                <a:cs typeface="Arial"/>
                <a:sym typeface="Arial"/>
              </a:endParaRPr>
            </a:p>
          </p:txBody>
        </p:sp>
        <p:cxnSp>
          <p:nvCxnSpPr>
            <p:cNvPr id="274" name="Google Shape;274;p4"/>
            <p:cNvCxnSpPr/>
            <p:nvPr/>
          </p:nvCxnSpPr>
          <p:spPr>
            <a:xfrm>
              <a:off x="0" y="422030"/>
              <a:ext cx="9144000" cy="0"/>
            </a:xfrm>
            <a:prstGeom prst="straightConnector1">
              <a:avLst/>
            </a:prstGeom>
            <a:noFill/>
            <a:ln w="9525" cap="flat" cmpd="sng">
              <a:solidFill>
                <a:srgbClr val="A5A5A5"/>
              </a:solidFill>
              <a:prstDash val="solid"/>
              <a:round/>
              <a:headEnd type="none" w="sm" len="sm"/>
              <a:tailEnd type="none" w="sm" len="sm"/>
            </a:ln>
          </p:spPr>
        </p:cxnSp>
      </p:grpSp>
      <p:sp>
        <p:nvSpPr>
          <p:cNvPr id="275" name="Google Shape;275;p4"/>
          <p:cNvSpPr txBox="1"/>
          <p:nvPr/>
        </p:nvSpPr>
        <p:spPr>
          <a:xfrm>
            <a:off x="334108" y="79131"/>
            <a:ext cx="8660423"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CA" sz="1800" b="1" dirty="0" err="1">
                <a:solidFill>
                  <a:schemeClr val="dk1"/>
                </a:solidFill>
                <a:latin typeface="Arial"/>
                <a:ea typeface="Arial"/>
                <a:cs typeface="Arial"/>
                <a:sym typeface="Arial"/>
              </a:rPr>
              <a:t>Problem</a:t>
            </a:r>
            <a:r>
              <a:rPr lang="fr-CA" sz="1800" b="1" dirty="0">
                <a:solidFill>
                  <a:schemeClr val="dk1"/>
                </a:solidFill>
                <a:latin typeface="Arial"/>
                <a:ea typeface="Arial"/>
                <a:cs typeface="Arial"/>
                <a:sym typeface="Arial"/>
              </a:rPr>
              <a:t> </a:t>
            </a:r>
            <a:r>
              <a:rPr lang="fr-CA" sz="1800" b="1" dirty="0" err="1">
                <a:solidFill>
                  <a:schemeClr val="dk1"/>
                </a:solidFill>
                <a:latin typeface="Arial"/>
                <a:ea typeface="Arial"/>
                <a:cs typeface="Arial"/>
                <a:sym typeface="Arial"/>
              </a:rPr>
              <a:t>statement</a:t>
            </a:r>
            <a:r>
              <a:rPr lang="fr-CA" sz="1800" b="1" dirty="0">
                <a:solidFill>
                  <a:schemeClr val="dk1"/>
                </a:solidFill>
                <a:latin typeface="Arial"/>
                <a:ea typeface="Arial"/>
                <a:cs typeface="Arial"/>
                <a:sym typeface="Arial"/>
              </a:rPr>
              <a:t> and scope</a:t>
            </a:r>
            <a:endParaRPr dirty="0"/>
          </a:p>
        </p:txBody>
      </p:sp>
      <p:sp>
        <p:nvSpPr>
          <p:cNvPr id="276" name="Google Shape;276;p4"/>
          <p:cNvSpPr txBox="1"/>
          <p:nvPr/>
        </p:nvSpPr>
        <p:spPr>
          <a:xfrm>
            <a:off x="442385" y="962563"/>
            <a:ext cx="8098972" cy="46166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CA" sz="1500" i="1" dirty="0">
                <a:solidFill>
                  <a:srgbClr val="313131"/>
                </a:solidFill>
                <a:latin typeface="Arial"/>
                <a:ea typeface="Arial"/>
                <a:cs typeface="Arial"/>
                <a:sym typeface="Arial"/>
              </a:rPr>
              <a:t>The objective of this project is to predict Fire Risk and prioritize Fire Inspections using the City of Montreal available open data. </a:t>
            </a:r>
            <a:endParaRPr lang="en-CA" dirty="0"/>
          </a:p>
        </p:txBody>
      </p:sp>
      <p:grpSp>
        <p:nvGrpSpPr>
          <p:cNvPr id="277" name="Google Shape;277;p4"/>
          <p:cNvGrpSpPr/>
          <p:nvPr/>
        </p:nvGrpSpPr>
        <p:grpSpPr>
          <a:xfrm>
            <a:off x="328668" y="2055778"/>
            <a:ext cx="2743200" cy="3025712"/>
            <a:chOff x="556593" y="1949762"/>
            <a:chExt cx="2743200" cy="3025712"/>
          </a:xfrm>
        </p:grpSpPr>
        <p:sp>
          <p:nvSpPr>
            <p:cNvPr id="278" name="Google Shape;278;p4"/>
            <p:cNvSpPr/>
            <p:nvPr/>
          </p:nvSpPr>
          <p:spPr>
            <a:xfrm>
              <a:off x="556593" y="2151712"/>
              <a:ext cx="2743200"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CA" sz="1400" b="1" cap="none">
                  <a:solidFill>
                    <a:schemeClr val="dk1"/>
                  </a:solidFill>
                  <a:latin typeface="Arial"/>
                  <a:ea typeface="Arial"/>
                  <a:cs typeface="Arial"/>
                  <a:sym typeface="Arial"/>
                </a:rPr>
                <a:t>THE SITUATION</a:t>
              </a:r>
              <a:endParaRPr sz="1400" b="1" cap="none">
                <a:solidFill>
                  <a:schemeClr val="dk1"/>
                </a:solidFill>
                <a:latin typeface="Arial"/>
                <a:ea typeface="Arial"/>
                <a:cs typeface="Arial"/>
                <a:sym typeface="Arial"/>
              </a:endParaRPr>
            </a:p>
          </p:txBody>
        </p:sp>
        <p:sp>
          <p:nvSpPr>
            <p:cNvPr id="279" name="Google Shape;279;p4"/>
            <p:cNvSpPr/>
            <p:nvPr/>
          </p:nvSpPr>
          <p:spPr>
            <a:xfrm>
              <a:off x="556593" y="2390151"/>
              <a:ext cx="2304000" cy="258532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fr-CA" sz="1200">
                  <a:solidFill>
                    <a:schemeClr val="dk1"/>
                  </a:solidFill>
                  <a:latin typeface="Arial"/>
                  <a:ea typeface="Arial"/>
                  <a:cs typeface="Arial"/>
                  <a:sym typeface="Arial"/>
                </a:rPr>
                <a:t>The City of Montreal has embarked on a transformational journey to revolutionize its Fire Department by embracing new digital technologies and approaches.</a:t>
              </a:r>
              <a:endParaRPr/>
            </a:p>
            <a:p>
              <a:pPr marL="0" marR="0" lvl="0" indent="0" algn="l" rtl="0">
                <a:spcBef>
                  <a:spcPts val="0"/>
                </a:spcBef>
                <a:spcAft>
                  <a:spcPts val="0"/>
                </a:spcAft>
                <a:buNone/>
              </a:pPr>
              <a:br>
                <a:rPr lang="fr-CA" sz="1200">
                  <a:solidFill>
                    <a:srgbClr val="FF0000"/>
                  </a:solidFill>
                  <a:latin typeface="Arial"/>
                  <a:ea typeface="Arial"/>
                  <a:cs typeface="Arial"/>
                  <a:sym typeface="Arial"/>
                </a:rPr>
              </a:br>
              <a:r>
                <a:rPr lang="fr-CA" sz="1200">
                  <a:solidFill>
                    <a:schemeClr val="dk1"/>
                  </a:solidFill>
                  <a:latin typeface="Arial"/>
                  <a:ea typeface="Arial"/>
                  <a:cs typeface="Arial"/>
                  <a:sym typeface="Arial"/>
                </a:rPr>
                <a:t>The City of Montreal wants to predict Fire Risk and prioritize Fire Inspection using available open data. </a:t>
              </a:r>
              <a:endParaRPr/>
            </a:p>
            <a:p>
              <a:pPr marL="0" marR="0" lvl="0" indent="0" algn="l" rtl="0">
                <a:spcBef>
                  <a:spcPts val="0"/>
                </a:spcBef>
                <a:spcAft>
                  <a:spcPts val="0"/>
                </a:spcAft>
                <a:buNone/>
              </a:pPr>
              <a:endParaRPr sz="1200">
                <a:solidFill>
                  <a:schemeClr val="dk1"/>
                </a:solidFill>
                <a:latin typeface="Arial"/>
                <a:ea typeface="Arial"/>
                <a:cs typeface="Arial"/>
                <a:sym typeface="Arial"/>
              </a:endParaRPr>
            </a:p>
          </p:txBody>
        </p:sp>
        <p:cxnSp>
          <p:nvCxnSpPr>
            <p:cNvPr id="280" name="Google Shape;280;p4"/>
            <p:cNvCxnSpPr/>
            <p:nvPr/>
          </p:nvCxnSpPr>
          <p:spPr>
            <a:xfrm>
              <a:off x="556593" y="1949762"/>
              <a:ext cx="2103120" cy="0"/>
            </a:xfrm>
            <a:prstGeom prst="straightConnector1">
              <a:avLst/>
            </a:prstGeom>
            <a:noFill/>
            <a:ln w="57150" cap="flat" cmpd="sng">
              <a:solidFill>
                <a:srgbClr val="83BA20"/>
              </a:solidFill>
              <a:prstDash val="solid"/>
              <a:round/>
              <a:headEnd type="none" w="sm" len="sm"/>
              <a:tailEnd type="none" w="sm" len="sm"/>
            </a:ln>
          </p:spPr>
        </p:cxnSp>
      </p:grpSp>
      <p:grpSp>
        <p:nvGrpSpPr>
          <p:cNvPr id="281" name="Google Shape;281;p4"/>
          <p:cNvGrpSpPr/>
          <p:nvPr/>
        </p:nvGrpSpPr>
        <p:grpSpPr>
          <a:xfrm>
            <a:off x="3339871" y="2055778"/>
            <a:ext cx="2743200" cy="3417883"/>
            <a:chOff x="4021371" y="1949762"/>
            <a:chExt cx="2743200" cy="3417883"/>
          </a:xfrm>
        </p:grpSpPr>
        <p:sp>
          <p:nvSpPr>
            <p:cNvPr id="282" name="Google Shape;282;p4"/>
            <p:cNvSpPr/>
            <p:nvPr/>
          </p:nvSpPr>
          <p:spPr>
            <a:xfrm>
              <a:off x="4021371" y="2151712"/>
              <a:ext cx="2743200"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CA" sz="1400" b="1" cap="none">
                  <a:solidFill>
                    <a:schemeClr val="dk1"/>
                  </a:solidFill>
                  <a:latin typeface="Arial"/>
                  <a:ea typeface="Arial"/>
                  <a:cs typeface="Arial"/>
                  <a:sym typeface="Arial"/>
                </a:rPr>
                <a:t>THE CHALLENGE</a:t>
              </a:r>
              <a:endParaRPr sz="1400" b="1" cap="none">
                <a:solidFill>
                  <a:schemeClr val="dk1"/>
                </a:solidFill>
                <a:latin typeface="Arial"/>
                <a:ea typeface="Arial"/>
                <a:cs typeface="Arial"/>
                <a:sym typeface="Arial"/>
              </a:endParaRPr>
            </a:p>
          </p:txBody>
        </p:sp>
        <p:sp>
          <p:nvSpPr>
            <p:cNvPr id="283" name="Google Shape;283;p4"/>
            <p:cNvSpPr/>
            <p:nvPr/>
          </p:nvSpPr>
          <p:spPr>
            <a:xfrm>
              <a:off x="4021371" y="2412990"/>
              <a:ext cx="2304000" cy="295465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fr-CA" sz="1200">
                  <a:solidFill>
                    <a:schemeClr val="dk1"/>
                  </a:solidFill>
                  <a:latin typeface="Arial"/>
                  <a:ea typeface="Arial"/>
                  <a:cs typeface="Arial"/>
                  <a:sym typeface="Arial"/>
                </a:rPr>
                <a:t>During his presentation, Martin told us that you have tried to solve the puzzle in silos and it led to multiple challenges across People, Process, Data and Technology domains.</a:t>
              </a:r>
              <a:br>
                <a:rPr lang="fr-CA" sz="1200">
                  <a:solidFill>
                    <a:schemeClr val="dk1"/>
                  </a:solidFill>
                  <a:latin typeface="Arial"/>
                  <a:ea typeface="Arial"/>
                  <a:cs typeface="Arial"/>
                  <a:sym typeface="Arial"/>
                </a:rPr>
              </a:br>
              <a:endParaRPr sz="1200">
                <a:solidFill>
                  <a:schemeClr val="dk1"/>
                </a:solidFill>
                <a:latin typeface="Arial"/>
                <a:ea typeface="Arial"/>
                <a:cs typeface="Arial"/>
                <a:sym typeface="Arial"/>
              </a:endParaRPr>
            </a:p>
            <a:p>
              <a:pPr marL="0" marR="0" lvl="0" indent="0" algn="l" rtl="0">
                <a:spcBef>
                  <a:spcPts val="0"/>
                </a:spcBef>
                <a:spcAft>
                  <a:spcPts val="0"/>
                </a:spcAft>
                <a:buNone/>
              </a:pPr>
              <a:r>
                <a:rPr lang="fr-CA" sz="1200">
                  <a:solidFill>
                    <a:schemeClr val="dk1"/>
                  </a:solidFill>
                  <a:latin typeface="Arial"/>
                  <a:ea typeface="Arial"/>
                  <a:cs typeface="Arial"/>
                  <a:sym typeface="Arial"/>
                </a:rPr>
                <a:t>The City of Montreal faces significant challenges in building the right model to predict Fire Risk and manage  managing integrations to and from its current process. The Fire Risk prediction and prioritization is the nerve center for preventing fires and incidents in Montreal.</a:t>
              </a:r>
              <a:endParaRPr/>
            </a:p>
          </p:txBody>
        </p:sp>
        <p:cxnSp>
          <p:nvCxnSpPr>
            <p:cNvPr id="284" name="Google Shape;284;p4"/>
            <p:cNvCxnSpPr/>
            <p:nvPr/>
          </p:nvCxnSpPr>
          <p:spPr>
            <a:xfrm>
              <a:off x="4021371" y="1949762"/>
              <a:ext cx="2103120" cy="0"/>
            </a:xfrm>
            <a:prstGeom prst="straightConnector1">
              <a:avLst/>
            </a:prstGeom>
            <a:noFill/>
            <a:ln w="57150" cap="flat" cmpd="sng">
              <a:solidFill>
                <a:schemeClr val="accent2"/>
              </a:solidFill>
              <a:prstDash val="solid"/>
              <a:round/>
              <a:headEnd type="none" w="sm" len="sm"/>
              <a:tailEnd type="none" w="sm" len="sm"/>
            </a:ln>
          </p:spPr>
        </p:cxnSp>
      </p:grpSp>
      <p:grpSp>
        <p:nvGrpSpPr>
          <p:cNvPr id="285" name="Google Shape;285;p4"/>
          <p:cNvGrpSpPr/>
          <p:nvPr/>
        </p:nvGrpSpPr>
        <p:grpSpPr>
          <a:xfrm>
            <a:off x="6351074" y="2055778"/>
            <a:ext cx="2743200" cy="3845889"/>
            <a:chOff x="7749178" y="1879961"/>
            <a:chExt cx="2743200" cy="3845889"/>
          </a:xfrm>
        </p:grpSpPr>
        <p:sp>
          <p:nvSpPr>
            <p:cNvPr id="286" name="Google Shape;286;p4"/>
            <p:cNvSpPr/>
            <p:nvPr/>
          </p:nvSpPr>
          <p:spPr>
            <a:xfrm>
              <a:off x="7749178" y="2081911"/>
              <a:ext cx="2743200"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CA" sz="1400" b="1" cap="none">
                  <a:solidFill>
                    <a:schemeClr val="dk1"/>
                  </a:solidFill>
                  <a:latin typeface="Arial"/>
                  <a:ea typeface="Arial"/>
                  <a:cs typeface="Arial"/>
                  <a:sym typeface="Arial"/>
                </a:rPr>
                <a:t>THE SOLUTION</a:t>
              </a:r>
              <a:endParaRPr sz="1400" b="1" cap="none">
                <a:solidFill>
                  <a:schemeClr val="dk1"/>
                </a:solidFill>
                <a:latin typeface="Arial"/>
                <a:ea typeface="Arial"/>
                <a:cs typeface="Arial"/>
                <a:sym typeface="Arial"/>
              </a:endParaRPr>
            </a:p>
          </p:txBody>
        </p:sp>
        <p:sp>
          <p:nvSpPr>
            <p:cNvPr id="287" name="Google Shape;287;p4"/>
            <p:cNvSpPr/>
            <p:nvPr/>
          </p:nvSpPr>
          <p:spPr>
            <a:xfrm>
              <a:off x="7749178" y="2325304"/>
              <a:ext cx="2304000" cy="340054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fr-CA" sz="1200">
                  <a:solidFill>
                    <a:schemeClr val="dk1"/>
                  </a:solidFill>
                  <a:latin typeface="Arial"/>
                  <a:ea typeface="Arial"/>
                  <a:cs typeface="Arial"/>
                  <a:sym typeface="Arial"/>
                </a:rPr>
                <a:t>The City of Montreal is looking for a trusted partner who can develop an a model and roadmap including a solution options analysis and recommendation. </a:t>
              </a:r>
              <a:endParaRPr/>
            </a:p>
            <a:p>
              <a:pPr marL="0" marR="0" lvl="0" indent="0" algn="l" rtl="0">
                <a:spcBef>
                  <a:spcPts val="0"/>
                </a:spcBef>
                <a:spcAft>
                  <a:spcPts val="0"/>
                </a:spcAft>
                <a:buNone/>
              </a:pPr>
              <a:endParaRPr sz="1200">
                <a:solidFill>
                  <a:schemeClr val="dk1"/>
                </a:solidFill>
                <a:latin typeface="Arial"/>
                <a:ea typeface="Arial"/>
                <a:cs typeface="Arial"/>
                <a:sym typeface="Arial"/>
              </a:endParaRPr>
            </a:p>
            <a:p>
              <a:pPr marL="0" marR="0" lvl="0" indent="0" algn="l" rtl="0">
                <a:spcBef>
                  <a:spcPts val="0"/>
                </a:spcBef>
                <a:spcAft>
                  <a:spcPts val="0"/>
                </a:spcAft>
                <a:buNone/>
              </a:pPr>
              <a:r>
                <a:rPr lang="fr-CA" sz="1200">
                  <a:solidFill>
                    <a:schemeClr val="dk1"/>
                  </a:solidFill>
                  <a:latin typeface="Arial"/>
                  <a:ea typeface="Arial"/>
                  <a:cs typeface="Arial"/>
                  <a:sym typeface="Arial"/>
                </a:rPr>
                <a:t>Our results are statistically significant and our state-of-the art AI models will ensure the accuracy of our results and help the Fire Department plan its fire inspection activities based on on </a:t>
              </a:r>
              <a:endParaRPr/>
            </a:p>
          </p:txBody>
        </p:sp>
        <p:cxnSp>
          <p:nvCxnSpPr>
            <p:cNvPr id="288" name="Google Shape;288;p4"/>
            <p:cNvCxnSpPr/>
            <p:nvPr/>
          </p:nvCxnSpPr>
          <p:spPr>
            <a:xfrm>
              <a:off x="7749178" y="1879961"/>
              <a:ext cx="2103120" cy="0"/>
            </a:xfrm>
            <a:prstGeom prst="straightConnector1">
              <a:avLst/>
            </a:prstGeom>
            <a:noFill/>
            <a:ln w="57150" cap="flat" cmpd="sng">
              <a:solidFill>
                <a:schemeClr val="accent3"/>
              </a:solidFill>
              <a:prstDash val="solid"/>
              <a:round/>
              <a:headEnd type="none" w="sm" len="sm"/>
              <a:tailEnd type="none" w="sm" len="sm"/>
            </a:ln>
          </p:spPr>
        </p:cxnSp>
      </p:gr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pSp>
        <p:nvGrpSpPr>
          <p:cNvPr id="293" name="Google Shape;293;p5"/>
          <p:cNvGrpSpPr/>
          <p:nvPr/>
        </p:nvGrpSpPr>
        <p:grpSpPr>
          <a:xfrm>
            <a:off x="0" y="0"/>
            <a:ext cx="9144000" cy="430823"/>
            <a:chOff x="0" y="0"/>
            <a:chExt cx="9144000" cy="430823"/>
          </a:xfrm>
        </p:grpSpPr>
        <p:sp>
          <p:nvSpPr>
            <p:cNvPr id="294" name="Google Shape;294;p5"/>
            <p:cNvSpPr/>
            <p:nvPr/>
          </p:nvSpPr>
          <p:spPr>
            <a:xfrm>
              <a:off x="0" y="0"/>
              <a:ext cx="193431" cy="430823"/>
            </a:xfrm>
            <a:prstGeom prst="rect">
              <a:avLst/>
            </a:prstGeom>
            <a:solidFill>
              <a:srgbClr val="BFBFBF"/>
            </a:solidFill>
            <a:ln>
              <a:noFill/>
            </a:ln>
          </p:spPr>
          <p:txBody>
            <a:bodyPr spcFirstLastPara="1" wrap="square" lIns="88900" tIns="88900" rIns="88900" bIns="88900" anchor="ctr" anchorCtr="0">
              <a:noAutofit/>
            </a:bodyPr>
            <a:lstStyle/>
            <a:p>
              <a:pPr marL="0" marR="0" lvl="0" indent="0" algn="ctr" rtl="0">
                <a:lnSpc>
                  <a:spcPct val="106000"/>
                </a:lnSpc>
                <a:spcBef>
                  <a:spcPts val="0"/>
                </a:spcBef>
                <a:spcAft>
                  <a:spcPts val="0"/>
                </a:spcAft>
                <a:buClr>
                  <a:schemeClr val="dk1"/>
                </a:buClr>
                <a:buSzPts val="1600"/>
                <a:buFont typeface="Noto Sans Symbols"/>
                <a:buNone/>
              </a:pPr>
              <a:endParaRPr sz="1600" b="1">
                <a:solidFill>
                  <a:schemeClr val="lt1"/>
                </a:solidFill>
                <a:latin typeface="Arial"/>
                <a:ea typeface="Arial"/>
                <a:cs typeface="Arial"/>
                <a:sym typeface="Arial"/>
              </a:endParaRPr>
            </a:p>
          </p:txBody>
        </p:sp>
        <p:cxnSp>
          <p:nvCxnSpPr>
            <p:cNvPr id="295" name="Google Shape;295;p5"/>
            <p:cNvCxnSpPr/>
            <p:nvPr/>
          </p:nvCxnSpPr>
          <p:spPr>
            <a:xfrm>
              <a:off x="0" y="422030"/>
              <a:ext cx="9144000" cy="0"/>
            </a:xfrm>
            <a:prstGeom prst="straightConnector1">
              <a:avLst/>
            </a:prstGeom>
            <a:noFill/>
            <a:ln w="9525" cap="flat" cmpd="sng">
              <a:solidFill>
                <a:srgbClr val="A5A5A5"/>
              </a:solidFill>
              <a:prstDash val="solid"/>
              <a:round/>
              <a:headEnd type="none" w="sm" len="sm"/>
              <a:tailEnd type="none" w="sm" len="sm"/>
            </a:ln>
          </p:spPr>
        </p:cxnSp>
      </p:grpSp>
      <p:sp>
        <p:nvSpPr>
          <p:cNvPr id="296" name="Google Shape;296;p5"/>
          <p:cNvSpPr txBox="1"/>
          <p:nvPr/>
        </p:nvSpPr>
        <p:spPr>
          <a:xfrm>
            <a:off x="334108" y="79131"/>
            <a:ext cx="8660423"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CA" sz="1800" b="1">
                <a:solidFill>
                  <a:schemeClr val="dk1"/>
                </a:solidFill>
                <a:latin typeface="Arial"/>
                <a:ea typeface="Arial"/>
                <a:cs typeface="Arial"/>
                <a:sym typeface="Arial"/>
              </a:rPr>
              <a:t>History and prediction of fire risk in Montreal  </a:t>
            </a:r>
            <a:endParaRPr sz="1800" b="1">
              <a:solidFill>
                <a:schemeClr val="dk1"/>
              </a:solidFill>
              <a:latin typeface="Arial"/>
              <a:ea typeface="Arial"/>
              <a:cs typeface="Arial"/>
              <a:sym typeface="Arial"/>
            </a:endParaRPr>
          </a:p>
        </p:txBody>
      </p:sp>
      <p:sp>
        <p:nvSpPr>
          <p:cNvPr id="297" name="Google Shape;297;p5"/>
          <p:cNvSpPr/>
          <p:nvPr/>
        </p:nvSpPr>
        <p:spPr>
          <a:xfrm>
            <a:off x="334109" y="1054249"/>
            <a:ext cx="8364122" cy="5002306"/>
          </a:xfrm>
          <a:prstGeom prst="rect">
            <a:avLst/>
          </a:prstGeom>
          <a:solidFill>
            <a:srgbClr val="D8D8D8"/>
          </a:solidFill>
          <a:ln w="19050" cap="flat" cmpd="sng">
            <a:solidFill>
              <a:schemeClr val="dk1"/>
            </a:solidFill>
            <a:prstDash val="solid"/>
            <a:miter lim="800000"/>
            <a:headEnd type="none" w="sm" len="sm"/>
            <a:tailEnd type="none" w="sm" len="sm"/>
          </a:ln>
        </p:spPr>
        <p:txBody>
          <a:bodyPr spcFirstLastPara="1" wrap="square" lIns="88900" tIns="88900" rIns="88900" bIns="88900" anchor="ctr" anchorCtr="0">
            <a:noAutofit/>
          </a:bodyPr>
          <a:lstStyle/>
          <a:p>
            <a:pPr marL="0" marR="0" lvl="0" indent="0" algn="ctr" rtl="0">
              <a:lnSpc>
                <a:spcPct val="106000"/>
              </a:lnSpc>
              <a:spcBef>
                <a:spcPts val="0"/>
              </a:spcBef>
              <a:spcAft>
                <a:spcPts val="0"/>
              </a:spcAft>
              <a:buClr>
                <a:srgbClr val="000000"/>
              </a:buClr>
              <a:buSzPts val="1600"/>
              <a:buFont typeface="Noto Sans Symbols"/>
              <a:buNone/>
            </a:pPr>
            <a:r>
              <a:rPr lang="fr-CA" sz="1600" b="1">
                <a:solidFill>
                  <a:srgbClr val="000000"/>
                </a:solidFill>
                <a:latin typeface="Verdana"/>
                <a:ea typeface="Verdana"/>
                <a:cs typeface="Verdana"/>
                <a:sym typeface="Verdana"/>
              </a:rPr>
              <a:t>Show Tableau animation</a:t>
            </a:r>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graphicFrame>
        <p:nvGraphicFramePr>
          <p:cNvPr id="302" name="Google Shape;302;p6"/>
          <p:cNvGraphicFramePr/>
          <p:nvPr>
            <p:extLst>
              <p:ext uri="{D42A27DB-BD31-4B8C-83A1-F6EECF244321}">
                <p14:modId xmlns:p14="http://schemas.microsoft.com/office/powerpoint/2010/main" val="1423469051"/>
              </p:ext>
            </p:extLst>
          </p:nvPr>
        </p:nvGraphicFramePr>
        <p:xfrm>
          <a:off x="334108" y="770947"/>
          <a:ext cx="8430225" cy="5306025"/>
        </p:xfrm>
        <a:graphic>
          <a:graphicData uri="http://schemas.openxmlformats.org/drawingml/2006/table">
            <a:tbl>
              <a:tblPr firstRow="1" firstCol="1" bandRow="1">
                <a:noFill/>
                <a:tableStyleId>{5AC389A8-94B6-470C-B3CE-6D461BDC302C}</a:tableStyleId>
              </a:tblPr>
              <a:tblGrid>
                <a:gridCol w="249475">
                  <a:extLst>
                    <a:ext uri="{9D8B030D-6E8A-4147-A177-3AD203B41FA5}">
                      <a16:colId xmlns:a16="http://schemas.microsoft.com/office/drawing/2014/main" val="20000"/>
                    </a:ext>
                  </a:extLst>
                </a:gridCol>
                <a:gridCol w="1636150">
                  <a:extLst>
                    <a:ext uri="{9D8B030D-6E8A-4147-A177-3AD203B41FA5}">
                      <a16:colId xmlns:a16="http://schemas.microsoft.com/office/drawing/2014/main" val="20001"/>
                    </a:ext>
                  </a:extLst>
                </a:gridCol>
                <a:gridCol w="1636150">
                  <a:extLst>
                    <a:ext uri="{9D8B030D-6E8A-4147-A177-3AD203B41FA5}">
                      <a16:colId xmlns:a16="http://schemas.microsoft.com/office/drawing/2014/main" val="20002"/>
                    </a:ext>
                  </a:extLst>
                </a:gridCol>
                <a:gridCol w="1636150">
                  <a:extLst>
                    <a:ext uri="{9D8B030D-6E8A-4147-A177-3AD203B41FA5}">
                      <a16:colId xmlns:a16="http://schemas.microsoft.com/office/drawing/2014/main" val="20003"/>
                    </a:ext>
                  </a:extLst>
                </a:gridCol>
                <a:gridCol w="1636150">
                  <a:extLst>
                    <a:ext uri="{9D8B030D-6E8A-4147-A177-3AD203B41FA5}">
                      <a16:colId xmlns:a16="http://schemas.microsoft.com/office/drawing/2014/main" val="20004"/>
                    </a:ext>
                  </a:extLst>
                </a:gridCol>
                <a:gridCol w="1636150">
                  <a:extLst>
                    <a:ext uri="{9D8B030D-6E8A-4147-A177-3AD203B41FA5}">
                      <a16:colId xmlns:a16="http://schemas.microsoft.com/office/drawing/2014/main" val="20005"/>
                    </a:ext>
                  </a:extLst>
                </a:gridCol>
              </a:tblGrid>
              <a:tr h="240025">
                <a:tc gridSpan="6">
                  <a:txBody>
                    <a:bodyPr/>
                    <a:lstStyle/>
                    <a:p>
                      <a:pPr marL="0" marR="0" lvl="0" indent="0" algn="l" rtl="0">
                        <a:lnSpc>
                          <a:spcPct val="107000"/>
                        </a:lnSpc>
                        <a:spcBef>
                          <a:spcPts val="0"/>
                        </a:spcBef>
                        <a:spcAft>
                          <a:spcPts val="0"/>
                        </a:spcAft>
                        <a:buNone/>
                      </a:pPr>
                      <a:r>
                        <a:rPr lang="fr-CA" sz="1200" b="0" u="none" strike="noStrike" cap="none" dirty="0">
                          <a:solidFill>
                            <a:schemeClr val="lt1"/>
                          </a:solidFill>
                          <a:latin typeface="Quattrocento Sans"/>
                          <a:ea typeface="Quattrocento Sans"/>
                          <a:cs typeface="Quattrocento Sans"/>
                          <a:sym typeface="Quattrocento Sans"/>
                        </a:rPr>
                        <a:t>Project Architecture</a:t>
                      </a:r>
                      <a:endParaRPr dirty="0"/>
                    </a:p>
                  </a:txBody>
                  <a:tcPr marL="68575" marR="68575" marT="0" marB="0">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chemeClr val="lt1"/>
                      </a:solidFill>
                      <a:prstDash val="solid"/>
                      <a:round/>
                      <a:headEnd type="none" w="sm" len="sm"/>
                      <a:tailEnd type="none" w="sm" len="sm"/>
                    </a:lnB>
                    <a:solidFill>
                      <a:srgbClr val="00103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3000">
                <a:tc rowSpan="2">
                  <a:txBody>
                    <a:bodyPr/>
                    <a:lstStyle/>
                    <a:p>
                      <a:pPr marL="0" marR="0" lvl="0" indent="0" algn="l" rtl="0">
                        <a:lnSpc>
                          <a:spcPct val="107000"/>
                        </a:lnSpc>
                        <a:spcBef>
                          <a:spcPts val="0"/>
                        </a:spcBef>
                        <a:spcAft>
                          <a:spcPts val="0"/>
                        </a:spcAft>
                        <a:buNone/>
                      </a:pPr>
                      <a:endParaRPr sz="900" u="none" strike="noStrike" cap="none">
                        <a:solidFill>
                          <a:schemeClr val="lt1"/>
                        </a:solidFill>
                        <a:latin typeface="Quattrocento Sans"/>
                        <a:ea typeface="Quattrocento Sans"/>
                        <a:cs typeface="Quattrocento Sans"/>
                        <a:sym typeface="Quattrocento Sans"/>
                      </a:endParaRPr>
                    </a:p>
                  </a:txBody>
                  <a:tcPr marL="68575" marR="68575" marT="0" marB="0">
                    <a:lnL w="12700" cap="flat" cmpd="sng">
                      <a:solidFill>
                        <a:srgbClr val="D8D8D8"/>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rgbClr val="D8D8D8"/>
                      </a:solidFill>
                      <a:prstDash val="solid"/>
                      <a:round/>
                      <a:headEnd type="none" w="sm" len="sm"/>
                      <a:tailEnd type="none" w="sm" len="sm"/>
                    </a:lnB>
                    <a:solidFill>
                      <a:srgbClr val="001034"/>
                    </a:solidFill>
                  </a:tcPr>
                </a:tc>
                <a:tc>
                  <a:txBody>
                    <a:bodyPr/>
                    <a:lstStyle/>
                    <a:p>
                      <a:pPr marL="0" marR="0" lvl="0" indent="0" algn="ctr" rtl="0">
                        <a:lnSpc>
                          <a:spcPct val="107000"/>
                        </a:lnSpc>
                        <a:spcBef>
                          <a:spcPts val="0"/>
                        </a:spcBef>
                        <a:spcAft>
                          <a:spcPts val="0"/>
                        </a:spcAft>
                        <a:buNone/>
                      </a:pPr>
                      <a:r>
                        <a:rPr lang="fr-CA" sz="900" b="1" u="none" strike="noStrike" cap="none">
                          <a:solidFill>
                            <a:schemeClr val="lt1"/>
                          </a:solidFill>
                          <a:latin typeface="Quattrocento Sans"/>
                          <a:ea typeface="Quattrocento Sans"/>
                          <a:cs typeface="Quattrocento Sans"/>
                          <a:sym typeface="Quattrocento Sans"/>
                        </a:rPr>
                        <a:t>Data source</a:t>
                      </a:r>
                      <a:endParaRPr/>
                    </a:p>
                  </a:txBody>
                  <a:tcPr marL="68575" marR="6857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001034"/>
                    </a:solidFill>
                  </a:tcPr>
                </a:tc>
                <a:tc>
                  <a:txBody>
                    <a:bodyPr/>
                    <a:lstStyle/>
                    <a:p>
                      <a:pPr marL="0" marR="0" lvl="0" indent="0" algn="ctr" rtl="0">
                        <a:lnSpc>
                          <a:spcPct val="107000"/>
                        </a:lnSpc>
                        <a:spcBef>
                          <a:spcPts val="0"/>
                        </a:spcBef>
                        <a:spcAft>
                          <a:spcPts val="0"/>
                        </a:spcAft>
                        <a:buNone/>
                      </a:pPr>
                      <a:r>
                        <a:rPr lang="fr-CA" sz="900" b="1" u="none" strike="noStrike" cap="none">
                          <a:solidFill>
                            <a:schemeClr val="dk1"/>
                          </a:solidFill>
                          <a:latin typeface="Quattrocento Sans"/>
                          <a:ea typeface="Quattrocento Sans"/>
                          <a:cs typeface="Quattrocento Sans"/>
                          <a:sym typeface="Quattrocento Sans"/>
                        </a:rPr>
                        <a:t>Transformation</a:t>
                      </a:r>
                      <a:endParaRPr/>
                    </a:p>
                  </a:txBody>
                  <a:tcPr marL="68575" marR="6857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8D8"/>
                    </a:solidFill>
                  </a:tcPr>
                </a:tc>
                <a:tc>
                  <a:txBody>
                    <a:bodyPr/>
                    <a:lstStyle/>
                    <a:p>
                      <a:pPr marL="0" marR="0" lvl="0" indent="0" algn="ctr" rtl="0">
                        <a:lnSpc>
                          <a:spcPct val="107000"/>
                        </a:lnSpc>
                        <a:spcBef>
                          <a:spcPts val="0"/>
                        </a:spcBef>
                        <a:spcAft>
                          <a:spcPts val="0"/>
                        </a:spcAft>
                        <a:buNone/>
                      </a:pPr>
                      <a:r>
                        <a:rPr lang="fr-CA" sz="900" b="1" u="none" strike="noStrike" cap="none">
                          <a:solidFill>
                            <a:schemeClr val="lt1"/>
                          </a:solidFill>
                          <a:latin typeface="Quattrocento Sans"/>
                          <a:ea typeface="Quattrocento Sans"/>
                          <a:cs typeface="Quattrocento Sans"/>
                          <a:sym typeface="Quattrocento Sans"/>
                        </a:rPr>
                        <a:t>Raw Zone File</a:t>
                      </a:r>
                      <a:endParaRPr/>
                    </a:p>
                  </a:txBody>
                  <a:tcPr marL="68575" marR="6857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001034"/>
                    </a:solidFill>
                  </a:tcPr>
                </a:tc>
                <a:tc>
                  <a:txBody>
                    <a:bodyPr/>
                    <a:lstStyle/>
                    <a:p>
                      <a:pPr marL="0" marR="0" lvl="0" indent="0" algn="ctr" rtl="0">
                        <a:lnSpc>
                          <a:spcPct val="107000"/>
                        </a:lnSpc>
                        <a:spcBef>
                          <a:spcPts val="0"/>
                        </a:spcBef>
                        <a:spcAft>
                          <a:spcPts val="0"/>
                        </a:spcAft>
                        <a:buClr>
                          <a:schemeClr val="dk1"/>
                        </a:buClr>
                        <a:buSzPts val="900"/>
                        <a:buFont typeface="Quattrocento Sans"/>
                        <a:buNone/>
                      </a:pPr>
                      <a:r>
                        <a:rPr lang="fr-CA" sz="900" b="1" u="none" strike="noStrike" cap="none">
                          <a:solidFill>
                            <a:schemeClr val="dk1"/>
                          </a:solidFill>
                          <a:latin typeface="Quattrocento Sans"/>
                          <a:ea typeface="Quattrocento Sans"/>
                          <a:cs typeface="Quattrocento Sans"/>
                          <a:sym typeface="Quattrocento Sans"/>
                        </a:rPr>
                        <a:t>Modelling</a:t>
                      </a:r>
                      <a:endParaRPr/>
                    </a:p>
                  </a:txBody>
                  <a:tcPr marL="68575" marR="6857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8D8"/>
                    </a:solidFill>
                  </a:tcPr>
                </a:tc>
                <a:tc>
                  <a:txBody>
                    <a:bodyPr/>
                    <a:lstStyle/>
                    <a:p>
                      <a:pPr marL="0" marR="0" lvl="0" indent="0" algn="ctr" rtl="0">
                        <a:lnSpc>
                          <a:spcPct val="107000"/>
                        </a:lnSpc>
                        <a:spcBef>
                          <a:spcPts val="0"/>
                        </a:spcBef>
                        <a:spcAft>
                          <a:spcPts val="0"/>
                        </a:spcAft>
                        <a:buClr>
                          <a:schemeClr val="lt1"/>
                        </a:buClr>
                        <a:buSzPts val="900"/>
                        <a:buFont typeface="Quattrocento Sans"/>
                        <a:buNone/>
                      </a:pPr>
                      <a:r>
                        <a:rPr lang="fr-CA" sz="900" b="1" u="none" strike="noStrike" cap="none">
                          <a:solidFill>
                            <a:schemeClr val="lt1"/>
                          </a:solidFill>
                          <a:latin typeface="Quattrocento Sans"/>
                          <a:ea typeface="Quattrocento Sans"/>
                          <a:cs typeface="Quattrocento Sans"/>
                          <a:sym typeface="Quattrocento Sans"/>
                        </a:rPr>
                        <a:t>Analysis</a:t>
                      </a:r>
                      <a:endParaRPr/>
                    </a:p>
                  </a:txBody>
                  <a:tcPr marL="68575" marR="68575" marT="0" marB="0" anchor="ctr">
                    <a:lnL w="12700" cap="flat" cmpd="sng">
                      <a:solidFill>
                        <a:schemeClr val="lt1"/>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001035"/>
                    </a:solidFill>
                  </a:tcPr>
                </a:tc>
                <a:extLst>
                  <a:ext uri="{0D108BD9-81ED-4DB2-BD59-A6C34878D82A}">
                    <a16:rowId xmlns:a16="http://schemas.microsoft.com/office/drawing/2014/main" val="10001"/>
                  </a:ext>
                </a:extLst>
              </a:tr>
              <a:tr h="4773000">
                <a:tc vMerge="1">
                  <a:txBody>
                    <a:bodyPr/>
                    <a:lstStyle/>
                    <a:p>
                      <a:endParaRPr lang="en-US"/>
                    </a:p>
                  </a:txBody>
                  <a:tcPr/>
                </a:tc>
                <a:tc>
                  <a:txBody>
                    <a:bodyPr/>
                    <a:lstStyle/>
                    <a:p>
                      <a:pPr marL="0" marR="0" lvl="0" indent="0" algn="l" rtl="0">
                        <a:lnSpc>
                          <a:spcPct val="107000"/>
                        </a:lnSpc>
                        <a:spcBef>
                          <a:spcPts val="0"/>
                        </a:spcBef>
                        <a:spcAft>
                          <a:spcPts val="0"/>
                        </a:spcAft>
                        <a:buNone/>
                      </a:pPr>
                      <a:endParaRPr sz="900" b="0" u="none" strike="noStrike" cap="none">
                        <a:solidFill>
                          <a:schemeClr val="dk1"/>
                        </a:solidFill>
                        <a:latin typeface="Quattrocento Sans"/>
                        <a:ea typeface="Quattrocento Sans"/>
                        <a:cs typeface="Quattrocento Sans"/>
                        <a:sym typeface="Quattrocento Sans"/>
                      </a:endParaRPr>
                    </a:p>
                  </a:txBody>
                  <a:tcPr marL="68575" marR="68575" marT="0" marB="0" anchor="ctr">
                    <a:lnL w="12700" cap="flat" cmpd="sng">
                      <a:solidFill>
                        <a:schemeClr val="lt1"/>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bg1"/>
                    </a:solidFill>
                  </a:tcPr>
                </a:tc>
                <a:tc>
                  <a:txBody>
                    <a:bodyPr/>
                    <a:lstStyle/>
                    <a:p>
                      <a:pPr marL="0" marR="0" lvl="0" indent="0" algn="l" rtl="0">
                        <a:lnSpc>
                          <a:spcPct val="107000"/>
                        </a:lnSpc>
                        <a:spcBef>
                          <a:spcPts val="0"/>
                        </a:spcBef>
                        <a:spcAft>
                          <a:spcPts val="0"/>
                        </a:spcAft>
                        <a:buNone/>
                      </a:pPr>
                      <a:endParaRPr sz="900" u="none" strike="noStrike" cap="none">
                        <a:latin typeface="Quattrocento Sans"/>
                        <a:ea typeface="Quattrocento Sans"/>
                        <a:cs typeface="Quattrocento Sans"/>
                        <a:sym typeface="Quattrocento Sans"/>
                      </a:endParaRPr>
                    </a:p>
                  </a:txBody>
                  <a:tcPr marL="68575" marR="68575" marT="0" marB="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bg1"/>
                    </a:solidFill>
                  </a:tcPr>
                </a:tc>
                <a:tc>
                  <a:txBody>
                    <a:bodyPr/>
                    <a:lstStyle/>
                    <a:p>
                      <a:pPr marL="0" marR="0" lvl="0" indent="0" algn="l" rtl="0">
                        <a:lnSpc>
                          <a:spcPct val="107000"/>
                        </a:lnSpc>
                        <a:spcBef>
                          <a:spcPts val="0"/>
                        </a:spcBef>
                        <a:spcAft>
                          <a:spcPts val="0"/>
                        </a:spcAft>
                        <a:buNone/>
                      </a:pPr>
                      <a:endParaRPr sz="900" u="none" strike="noStrike" cap="none" dirty="0">
                        <a:latin typeface="Quattrocento Sans"/>
                        <a:ea typeface="Quattrocento Sans"/>
                        <a:cs typeface="Quattrocento Sans"/>
                        <a:sym typeface="Quattrocento Sans"/>
                      </a:endParaRPr>
                    </a:p>
                  </a:txBody>
                  <a:tcPr marL="68575" marR="68575" marT="0" marB="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bg1"/>
                    </a:solidFill>
                  </a:tcPr>
                </a:tc>
                <a:tc>
                  <a:txBody>
                    <a:bodyPr/>
                    <a:lstStyle/>
                    <a:p>
                      <a:pPr marL="0" marR="0" lvl="0" indent="0" algn="r" rtl="0">
                        <a:lnSpc>
                          <a:spcPct val="107000"/>
                        </a:lnSpc>
                        <a:spcBef>
                          <a:spcPts val="0"/>
                        </a:spcBef>
                        <a:spcAft>
                          <a:spcPts val="0"/>
                        </a:spcAft>
                        <a:buNone/>
                      </a:pPr>
                      <a:endParaRPr sz="900" u="none" strike="noStrike" cap="none" dirty="0">
                        <a:latin typeface="Quattrocento Sans"/>
                        <a:ea typeface="Quattrocento Sans"/>
                        <a:cs typeface="Quattrocento Sans"/>
                        <a:sym typeface="Quattrocento Sans"/>
                      </a:endParaRPr>
                    </a:p>
                  </a:txBody>
                  <a:tcPr marL="68575" marR="68575" marT="0" marB="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bg1"/>
                    </a:solidFill>
                  </a:tcPr>
                </a:tc>
                <a:tc>
                  <a:txBody>
                    <a:bodyPr/>
                    <a:lstStyle/>
                    <a:p>
                      <a:pPr marL="0" marR="0" lvl="0" indent="0" algn="r" rtl="0">
                        <a:lnSpc>
                          <a:spcPct val="107000"/>
                        </a:lnSpc>
                        <a:spcBef>
                          <a:spcPts val="0"/>
                        </a:spcBef>
                        <a:spcAft>
                          <a:spcPts val="0"/>
                        </a:spcAft>
                        <a:buNone/>
                      </a:pPr>
                      <a:endParaRPr sz="900" u="none" strike="noStrike" cap="none" dirty="0">
                        <a:latin typeface="Quattrocento Sans"/>
                        <a:ea typeface="Quattrocento Sans"/>
                        <a:cs typeface="Quattrocento Sans"/>
                        <a:sym typeface="Quattrocento Sans"/>
                      </a:endParaRPr>
                    </a:p>
                  </a:txBody>
                  <a:tcPr marL="68575" marR="68575" marT="0" marB="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bg1"/>
                    </a:solidFill>
                  </a:tcPr>
                </a:tc>
                <a:extLst>
                  <a:ext uri="{0D108BD9-81ED-4DB2-BD59-A6C34878D82A}">
                    <a16:rowId xmlns:a16="http://schemas.microsoft.com/office/drawing/2014/main" val="10002"/>
                  </a:ext>
                </a:extLst>
              </a:tr>
            </a:tbl>
          </a:graphicData>
        </a:graphic>
      </p:graphicFrame>
      <p:grpSp>
        <p:nvGrpSpPr>
          <p:cNvPr id="303" name="Google Shape;303;p6"/>
          <p:cNvGrpSpPr/>
          <p:nvPr/>
        </p:nvGrpSpPr>
        <p:grpSpPr>
          <a:xfrm>
            <a:off x="0" y="0"/>
            <a:ext cx="9144000" cy="430823"/>
            <a:chOff x="0" y="0"/>
            <a:chExt cx="9144000" cy="430823"/>
          </a:xfrm>
        </p:grpSpPr>
        <p:sp>
          <p:nvSpPr>
            <p:cNvPr id="304" name="Google Shape;304;p6"/>
            <p:cNvSpPr/>
            <p:nvPr/>
          </p:nvSpPr>
          <p:spPr>
            <a:xfrm>
              <a:off x="0" y="0"/>
              <a:ext cx="193431" cy="430823"/>
            </a:xfrm>
            <a:prstGeom prst="rect">
              <a:avLst/>
            </a:prstGeom>
            <a:solidFill>
              <a:srgbClr val="BFBFBF"/>
            </a:solidFill>
            <a:ln>
              <a:noFill/>
            </a:ln>
          </p:spPr>
          <p:txBody>
            <a:bodyPr spcFirstLastPara="1" wrap="square" lIns="88900" tIns="88900" rIns="88900" bIns="88900" anchor="ctr" anchorCtr="0">
              <a:noAutofit/>
            </a:bodyPr>
            <a:lstStyle/>
            <a:p>
              <a:pPr marL="0" marR="0" lvl="0" indent="0" algn="ctr" rtl="0">
                <a:lnSpc>
                  <a:spcPct val="106000"/>
                </a:lnSpc>
                <a:spcBef>
                  <a:spcPts val="0"/>
                </a:spcBef>
                <a:spcAft>
                  <a:spcPts val="0"/>
                </a:spcAft>
                <a:buClr>
                  <a:schemeClr val="dk1"/>
                </a:buClr>
                <a:buSzPts val="1600"/>
                <a:buFont typeface="Noto Sans Symbols"/>
                <a:buNone/>
              </a:pPr>
              <a:endParaRPr sz="1600" b="1">
                <a:solidFill>
                  <a:schemeClr val="lt1"/>
                </a:solidFill>
                <a:latin typeface="Arial"/>
                <a:ea typeface="Arial"/>
                <a:cs typeface="Arial"/>
                <a:sym typeface="Arial"/>
              </a:endParaRPr>
            </a:p>
          </p:txBody>
        </p:sp>
        <p:cxnSp>
          <p:nvCxnSpPr>
            <p:cNvPr id="305" name="Google Shape;305;p6"/>
            <p:cNvCxnSpPr/>
            <p:nvPr/>
          </p:nvCxnSpPr>
          <p:spPr>
            <a:xfrm>
              <a:off x="0" y="422030"/>
              <a:ext cx="9144000" cy="0"/>
            </a:xfrm>
            <a:prstGeom prst="straightConnector1">
              <a:avLst/>
            </a:prstGeom>
            <a:noFill/>
            <a:ln w="9525" cap="flat" cmpd="sng">
              <a:solidFill>
                <a:srgbClr val="A5A5A5"/>
              </a:solidFill>
              <a:prstDash val="solid"/>
              <a:round/>
              <a:headEnd type="none" w="sm" len="sm"/>
              <a:tailEnd type="none" w="sm" len="sm"/>
            </a:ln>
          </p:spPr>
        </p:cxnSp>
      </p:grpSp>
      <p:sp>
        <p:nvSpPr>
          <p:cNvPr id="306" name="Google Shape;306;p6"/>
          <p:cNvSpPr txBox="1"/>
          <p:nvPr/>
        </p:nvSpPr>
        <p:spPr>
          <a:xfrm>
            <a:off x="334108" y="79131"/>
            <a:ext cx="8660423"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CA" sz="1800" b="1">
                <a:solidFill>
                  <a:schemeClr val="dk1"/>
                </a:solidFill>
                <a:latin typeface="Arial"/>
                <a:ea typeface="Arial"/>
                <a:cs typeface="Arial"/>
                <a:sym typeface="Arial"/>
              </a:rPr>
              <a:t>Our approach</a:t>
            </a:r>
            <a:endParaRPr/>
          </a:p>
        </p:txBody>
      </p:sp>
      <p:pic>
        <p:nvPicPr>
          <p:cNvPr id="308" name="Google Shape;308;p6" descr="Image result for tableau logo"/>
          <p:cNvPicPr preferRelativeResize="0"/>
          <p:nvPr/>
        </p:nvPicPr>
        <p:blipFill rotWithShape="1">
          <a:blip r:embed="rId3">
            <a:alphaModFix/>
          </a:blip>
          <a:srcRect/>
          <a:stretch/>
        </p:blipFill>
        <p:spPr>
          <a:xfrm>
            <a:off x="7337144" y="2257983"/>
            <a:ext cx="1229088" cy="462109"/>
          </a:xfrm>
          <a:prstGeom prst="rect">
            <a:avLst/>
          </a:prstGeom>
          <a:noFill/>
          <a:ln>
            <a:noFill/>
          </a:ln>
        </p:spPr>
      </p:pic>
      <p:pic>
        <p:nvPicPr>
          <p:cNvPr id="309" name="Google Shape;309;p6" descr="Image result for python logo"/>
          <p:cNvPicPr preferRelativeResize="0"/>
          <p:nvPr/>
        </p:nvPicPr>
        <p:blipFill rotWithShape="1">
          <a:blip r:embed="rId4">
            <a:alphaModFix/>
          </a:blip>
          <a:srcRect/>
          <a:stretch/>
        </p:blipFill>
        <p:spPr>
          <a:xfrm>
            <a:off x="7337144" y="3844365"/>
            <a:ext cx="1209493" cy="408531"/>
          </a:xfrm>
          <a:prstGeom prst="rect">
            <a:avLst/>
          </a:prstGeom>
          <a:noFill/>
          <a:ln>
            <a:noFill/>
          </a:ln>
        </p:spPr>
      </p:pic>
      <p:sp>
        <p:nvSpPr>
          <p:cNvPr id="310" name="Google Shape;310;p6"/>
          <p:cNvSpPr/>
          <p:nvPr/>
        </p:nvSpPr>
        <p:spPr>
          <a:xfrm>
            <a:off x="1033817" y="1399982"/>
            <a:ext cx="355899" cy="443827"/>
          </a:xfrm>
          <a:custGeom>
            <a:avLst/>
            <a:gdLst/>
            <a:ahLst/>
            <a:cxnLst/>
            <a:rect l="l" t="t" r="r" b="b"/>
            <a:pathLst>
              <a:path w="256" h="320" extrusionOk="0">
                <a:moveTo>
                  <a:pt x="160" y="85"/>
                </a:moveTo>
                <a:cubicBezTo>
                  <a:pt x="10" y="85"/>
                  <a:pt x="10" y="85"/>
                  <a:pt x="10" y="85"/>
                </a:cubicBezTo>
                <a:cubicBezTo>
                  <a:pt x="4" y="85"/>
                  <a:pt x="0" y="90"/>
                  <a:pt x="0" y="96"/>
                </a:cubicBezTo>
                <a:cubicBezTo>
                  <a:pt x="0" y="309"/>
                  <a:pt x="0" y="309"/>
                  <a:pt x="0" y="309"/>
                </a:cubicBezTo>
                <a:cubicBezTo>
                  <a:pt x="0" y="315"/>
                  <a:pt x="4" y="320"/>
                  <a:pt x="10" y="320"/>
                </a:cubicBezTo>
                <a:cubicBezTo>
                  <a:pt x="160" y="320"/>
                  <a:pt x="160" y="320"/>
                  <a:pt x="160" y="320"/>
                </a:cubicBezTo>
                <a:cubicBezTo>
                  <a:pt x="166" y="320"/>
                  <a:pt x="170" y="315"/>
                  <a:pt x="170" y="309"/>
                </a:cubicBezTo>
                <a:cubicBezTo>
                  <a:pt x="170" y="96"/>
                  <a:pt x="170" y="96"/>
                  <a:pt x="170" y="96"/>
                </a:cubicBezTo>
                <a:cubicBezTo>
                  <a:pt x="170" y="90"/>
                  <a:pt x="166" y="85"/>
                  <a:pt x="160" y="85"/>
                </a:cubicBezTo>
                <a:close/>
                <a:moveTo>
                  <a:pt x="149" y="298"/>
                </a:moveTo>
                <a:cubicBezTo>
                  <a:pt x="21" y="298"/>
                  <a:pt x="21" y="298"/>
                  <a:pt x="21" y="298"/>
                </a:cubicBezTo>
                <a:cubicBezTo>
                  <a:pt x="21" y="106"/>
                  <a:pt x="21" y="106"/>
                  <a:pt x="21" y="106"/>
                </a:cubicBezTo>
                <a:cubicBezTo>
                  <a:pt x="149" y="106"/>
                  <a:pt x="149" y="106"/>
                  <a:pt x="149" y="106"/>
                </a:cubicBezTo>
                <a:lnTo>
                  <a:pt x="149" y="298"/>
                </a:lnTo>
                <a:close/>
                <a:moveTo>
                  <a:pt x="213" y="53"/>
                </a:moveTo>
                <a:cubicBezTo>
                  <a:pt x="213" y="266"/>
                  <a:pt x="213" y="266"/>
                  <a:pt x="213" y="266"/>
                </a:cubicBezTo>
                <a:cubicBezTo>
                  <a:pt x="213" y="272"/>
                  <a:pt x="208" y="277"/>
                  <a:pt x="202" y="277"/>
                </a:cubicBezTo>
                <a:cubicBezTo>
                  <a:pt x="196" y="277"/>
                  <a:pt x="192" y="272"/>
                  <a:pt x="192" y="266"/>
                </a:cubicBezTo>
                <a:cubicBezTo>
                  <a:pt x="192" y="64"/>
                  <a:pt x="192" y="64"/>
                  <a:pt x="192" y="64"/>
                </a:cubicBezTo>
                <a:cubicBezTo>
                  <a:pt x="53" y="64"/>
                  <a:pt x="53" y="64"/>
                  <a:pt x="53" y="64"/>
                </a:cubicBezTo>
                <a:cubicBezTo>
                  <a:pt x="47" y="64"/>
                  <a:pt x="42" y="59"/>
                  <a:pt x="42" y="53"/>
                </a:cubicBezTo>
                <a:cubicBezTo>
                  <a:pt x="42" y="47"/>
                  <a:pt x="47" y="42"/>
                  <a:pt x="53" y="42"/>
                </a:cubicBezTo>
                <a:cubicBezTo>
                  <a:pt x="202" y="42"/>
                  <a:pt x="202" y="42"/>
                  <a:pt x="202" y="42"/>
                </a:cubicBezTo>
                <a:cubicBezTo>
                  <a:pt x="208" y="42"/>
                  <a:pt x="213" y="47"/>
                  <a:pt x="213" y="53"/>
                </a:cubicBezTo>
                <a:close/>
                <a:moveTo>
                  <a:pt x="256" y="10"/>
                </a:moveTo>
                <a:cubicBezTo>
                  <a:pt x="256" y="224"/>
                  <a:pt x="256" y="224"/>
                  <a:pt x="256" y="224"/>
                </a:cubicBezTo>
                <a:cubicBezTo>
                  <a:pt x="256" y="230"/>
                  <a:pt x="251" y="234"/>
                  <a:pt x="245" y="234"/>
                </a:cubicBezTo>
                <a:cubicBezTo>
                  <a:pt x="239" y="234"/>
                  <a:pt x="234" y="230"/>
                  <a:pt x="234" y="224"/>
                </a:cubicBezTo>
                <a:cubicBezTo>
                  <a:pt x="234" y="21"/>
                  <a:pt x="234" y="21"/>
                  <a:pt x="234" y="21"/>
                </a:cubicBezTo>
                <a:cubicBezTo>
                  <a:pt x="96" y="21"/>
                  <a:pt x="96" y="21"/>
                  <a:pt x="96" y="21"/>
                </a:cubicBezTo>
                <a:cubicBezTo>
                  <a:pt x="90" y="21"/>
                  <a:pt x="85" y="16"/>
                  <a:pt x="85" y="10"/>
                </a:cubicBezTo>
                <a:cubicBezTo>
                  <a:pt x="85" y="4"/>
                  <a:pt x="90" y="0"/>
                  <a:pt x="96" y="0"/>
                </a:cubicBezTo>
                <a:cubicBezTo>
                  <a:pt x="245" y="0"/>
                  <a:pt x="245" y="0"/>
                  <a:pt x="245" y="0"/>
                </a:cubicBezTo>
                <a:cubicBezTo>
                  <a:pt x="251" y="0"/>
                  <a:pt x="256" y="4"/>
                  <a:pt x="256" y="10"/>
                </a:cubicBezTo>
                <a:close/>
                <a:moveTo>
                  <a:pt x="32" y="266"/>
                </a:moveTo>
                <a:cubicBezTo>
                  <a:pt x="32" y="260"/>
                  <a:pt x="36" y="256"/>
                  <a:pt x="42" y="256"/>
                </a:cubicBezTo>
                <a:cubicBezTo>
                  <a:pt x="128" y="256"/>
                  <a:pt x="128" y="256"/>
                  <a:pt x="128" y="256"/>
                </a:cubicBezTo>
                <a:cubicBezTo>
                  <a:pt x="134" y="256"/>
                  <a:pt x="138" y="260"/>
                  <a:pt x="138" y="266"/>
                </a:cubicBezTo>
                <a:cubicBezTo>
                  <a:pt x="138" y="272"/>
                  <a:pt x="134" y="277"/>
                  <a:pt x="128" y="277"/>
                </a:cubicBezTo>
                <a:cubicBezTo>
                  <a:pt x="42" y="277"/>
                  <a:pt x="42" y="277"/>
                  <a:pt x="42" y="277"/>
                </a:cubicBezTo>
                <a:cubicBezTo>
                  <a:pt x="36" y="277"/>
                  <a:pt x="32" y="272"/>
                  <a:pt x="32" y="266"/>
                </a:cubicBezTo>
                <a:close/>
                <a:moveTo>
                  <a:pt x="32" y="224"/>
                </a:moveTo>
                <a:cubicBezTo>
                  <a:pt x="32" y="218"/>
                  <a:pt x="36" y="213"/>
                  <a:pt x="42" y="213"/>
                </a:cubicBezTo>
                <a:cubicBezTo>
                  <a:pt x="128" y="213"/>
                  <a:pt x="128" y="213"/>
                  <a:pt x="128" y="213"/>
                </a:cubicBezTo>
                <a:cubicBezTo>
                  <a:pt x="134" y="213"/>
                  <a:pt x="138" y="218"/>
                  <a:pt x="138" y="224"/>
                </a:cubicBezTo>
                <a:cubicBezTo>
                  <a:pt x="138" y="230"/>
                  <a:pt x="134" y="234"/>
                  <a:pt x="128" y="234"/>
                </a:cubicBezTo>
                <a:cubicBezTo>
                  <a:pt x="42" y="234"/>
                  <a:pt x="42" y="234"/>
                  <a:pt x="42" y="234"/>
                </a:cubicBezTo>
                <a:cubicBezTo>
                  <a:pt x="36" y="234"/>
                  <a:pt x="32" y="230"/>
                  <a:pt x="32" y="224"/>
                </a:cubicBezTo>
                <a:close/>
                <a:moveTo>
                  <a:pt x="32" y="181"/>
                </a:moveTo>
                <a:cubicBezTo>
                  <a:pt x="32" y="175"/>
                  <a:pt x="36" y="170"/>
                  <a:pt x="42" y="170"/>
                </a:cubicBezTo>
                <a:cubicBezTo>
                  <a:pt x="128" y="170"/>
                  <a:pt x="128" y="170"/>
                  <a:pt x="128" y="170"/>
                </a:cubicBezTo>
                <a:cubicBezTo>
                  <a:pt x="134" y="170"/>
                  <a:pt x="138" y="175"/>
                  <a:pt x="138" y="181"/>
                </a:cubicBezTo>
                <a:cubicBezTo>
                  <a:pt x="138" y="187"/>
                  <a:pt x="134" y="192"/>
                  <a:pt x="128" y="192"/>
                </a:cubicBezTo>
                <a:cubicBezTo>
                  <a:pt x="42" y="192"/>
                  <a:pt x="42" y="192"/>
                  <a:pt x="42" y="192"/>
                </a:cubicBezTo>
                <a:cubicBezTo>
                  <a:pt x="36" y="192"/>
                  <a:pt x="32" y="187"/>
                  <a:pt x="32" y="181"/>
                </a:cubicBezTo>
                <a:close/>
                <a:moveTo>
                  <a:pt x="32" y="138"/>
                </a:moveTo>
                <a:cubicBezTo>
                  <a:pt x="32" y="132"/>
                  <a:pt x="36" y="128"/>
                  <a:pt x="42" y="128"/>
                </a:cubicBezTo>
                <a:cubicBezTo>
                  <a:pt x="128" y="128"/>
                  <a:pt x="128" y="128"/>
                  <a:pt x="128" y="128"/>
                </a:cubicBezTo>
                <a:cubicBezTo>
                  <a:pt x="134" y="128"/>
                  <a:pt x="138" y="132"/>
                  <a:pt x="138" y="138"/>
                </a:cubicBezTo>
                <a:cubicBezTo>
                  <a:pt x="138" y="144"/>
                  <a:pt x="134" y="149"/>
                  <a:pt x="128" y="149"/>
                </a:cubicBezTo>
                <a:cubicBezTo>
                  <a:pt x="42" y="149"/>
                  <a:pt x="42" y="149"/>
                  <a:pt x="42" y="149"/>
                </a:cubicBezTo>
                <a:cubicBezTo>
                  <a:pt x="36" y="149"/>
                  <a:pt x="32" y="144"/>
                  <a:pt x="32" y="138"/>
                </a:cubicBezTo>
                <a:close/>
              </a:path>
            </a:pathLst>
          </a:custGeom>
          <a:solidFill>
            <a:srgbClr val="046A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1" name="Google Shape;311;p6"/>
          <p:cNvSpPr txBox="1"/>
          <p:nvPr/>
        </p:nvSpPr>
        <p:spPr>
          <a:xfrm>
            <a:off x="604343" y="1896042"/>
            <a:ext cx="121484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CA" sz="900">
                <a:solidFill>
                  <a:srgbClr val="7F7F7F"/>
                </a:solidFill>
                <a:latin typeface="Arial"/>
                <a:ea typeface="Arial"/>
                <a:cs typeface="Arial"/>
                <a:sym typeface="Arial"/>
              </a:rPr>
              <a:t>Dataset A - Interventions</a:t>
            </a:r>
            <a:endParaRPr/>
          </a:p>
        </p:txBody>
      </p:sp>
      <p:grpSp>
        <p:nvGrpSpPr>
          <p:cNvPr id="312" name="Google Shape;312;p6"/>
          <p:cNvGrpSpPr/>
          <p:nvPr/>
        </p:nvGrpSpPr>
        <p:grpSpPr>
          <a:xfrm>
            <a:off x="1060026" y="2317607"/>
            <a:ext cx="303480" cy="412422"/>
            <a:chOff x="4312" y="1261"/>
            <a:chExt cx="156" cy="212"/>
          </a:xfrm>
        </p:grpSpPr>
        <p:sp>
          <p:nvSpPr>
            <p:cNvPr id="313" name="Google Shape;313;p6"/>
            <p:cNvSpPr/>
            <p:nvPr/>
          </p:nvSpPr>
          <p:spPr>
            <a:xfrm>
              <a:off x="4312" y="1261"/>
              <a:ext cx="156" cy="212"/>
            </a:xfrm>
            <a:custGeom>
              <a:avLst/>
              <a:gdLst/>
              <a:ahLst/>
              <a:cxnLst/>
              <a:rect l="l" t="t" r="r" b="b"/>
              <a:pathLst>
                <a:path w="235" h="320" extrusionOk="0">
                  <a:moveTo>
                    <a:pt x="234" y="81"/>
                  </a:moveTo>
                  <a:cubicBezTo>
                    <a:pt x="234" y="80"/>
                    <a:pt x="233" y="78"/>
                    <a:pt x="232" y="77"/>
                  </a:cubicBezTo>
                  <a:cubicBezTo>
                    <a:pt x="157" y="3"/>
                    <a:pt x="157" y="3"/>
                    <a:pt x="157" y="3"/>
                  </a:cubicBezTo>
                  <a:cubicBezTo>
                    <a:pt x="156" y="2"/>
                    <a:pt x="155" y="1"/>
                    <a:pt x="154" y="0"/>
                  </a:cubicBezTo>
                  <a:cubicBezTo>
                    <a:pt x="152" y="0"/>
                    <a:pt x="151" y="0"/>
                    <a:pt x="150" y="0"/>
                  </a:cubicBez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85"/>
                    <a:pt x="235" y="85"/>
                    <a:pt x="235" y="85"/>
                  </a:cubicBezTo>
                  <a:cubicBezTo>
                    <a:pt x="235" y="84"/>
                    <a:pt x="235" y="82"/>
                    <a:pt x="234" y="81"/>
                  </a:cubicBezTo>
                  <a:close/>
                  <a:moveTo>
                    <a:pt x="160" y="36"/>
                  </a:moveTo>
                  <a:cubicBezTo>
                    <a:pt x="199" y="74"/>
                    <a:pt x="199" y="74"/>
                    <a:pt x="199" y="74"/>
                  </a:cubicBezTo>
                  <a:cubicBezTo>
                    <a:pt x="160" y="74"/>
                    <a:pt x="160" y="74"/>
                    <a:pt x="160" y="74"/>
                  </a:cubicBezTo>
                  <a:lnTo>
                    <a:pt x="160" y="36"/>
                  </a:lnTo>
                  <a:close/>
                  <a:moveTo>
                    <a:pt x="22" y="298"/>
                  </a:moveTo>
                  <a:cubicBezTo>
                    <a:pt x="22" y="21"/>
                    <a:pt x="22" y="21"/>
                    <a:pt x="22" y="21"/>
                  </a:cubicBezTo>
                  <a:cubicBezTo>
                    <a:pt x="139" y="21"/>
                    <a:pt x="139" y="21"/>
                    <a:pt x="139" y="21"/>
                  </a:cubicBezTo>
                  <a:cubicBezTo>
                    <a:pt x="139" y="85"/>
                    <a:pt x="139" y="85"/>
                    <a:pt x="139" y="85"/>
                  </a:cubicBezTo>
                  <a:cubicBezTo>
                    <a:pt x="139" y="91"/>
                    <a:pt x="144" y="96"/>
                    <a:pt x="150" y="96"/>
                  </a:cubicBezTo>
                  <a:cubicBezTo>
                    <a:pt x="214" y="96"/>
                    <a:pt x="214" y="96"/>
                    <a:pt x="214" y="96"/>
                  </a:cubicBezTo>
                  <a:cubicBezTo>
                    <a:pt x="214" y="298"/>
                    <a:pt x="214" y="298"/>
                    <a:pt x="214" y="298"/>
                  </a:cubicBezTo>
                  <a:lnTo>
                    <a:pt x="22" y="298"/>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4" name="Google Shape;314;p6"/>
            <p:cNvSpPr/>
            <p:nvPr/>
          </p:nvSpPr>
          <p:spPr>
            <a:xfrm>
              <a:off x="4340" y="1431"/>
              <a:ext cx="99" cy="14"/>
            </a:xfrm>
            <a:custGeom>
              <a:avLst/>
              <a:gdLst/>
              <a:ahLst/>
              <a:cxnLst/>
              <a:rect l="l" t="t" r="r" b="b"/>
              <a:pathLst>
                <a:path w="149" h="21" extrusionOk="0">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5" name="Google Shape;315;p6"/>
            <p:cNvSpPr/>
            <p:nvPr/>
          </p:nvSpPr>
          <p:spPr>
            <a:xfrm>
              <a:off x="4340" y="1402"/>
              <a:ext cx="99" cy="14"/>
            </a:xfrm>
            <a:custGeom>
              <a:avLst/>
              <a:gdLst/>
              <a:ahLst/>
              <a:cxnLst/>
              <a:rect l="l" t="t" r="r" b="b"/>
              <a:pathLst>
                <a:path w="149" h="21" extrusionOk="0">
                  <a:moveTo>
                    <a:pt x="139" y="0"/>
                  </a:moveTo>
                  <a:cubicBezTo>
                    <a:pt x="11" y="0"/>
                    <a:pt x="11" y="0"/>
                    <a:pt x="11" y="0"/>
                  </a:cubicBezTo>
                  <a:cubicBezTo>
                    <a:pt x="5" y="0"/>
                    <a:pt x="0" y="5"/>
                    <a:pt x="0" y="11"/>
                  </a:cubicBezTo>
                  <a:cubicBezTo>
                    <a:pt x="0" y="17"/>
                    <a:pt x="5" y="21"/>
                    <a:pt x="11" y="21"/>
                  </a:cubicBezTo>
                  <a:cubicBezTo>
                    <a:pt x="139" y="21"/>
                    <a:pt x="139" y="21"/>
                    <a:pt x="139" y="21"/>
                  </a:cubicBezTo>
                  <a:cubicBezTo>
                    <a:pt x="145" y="21"/>
                    <a:pt x="149" y="17"/>
                    <a:pt x="149" y="11"/>
                  </a:cubicBezTo>
                  <a:cubicBezTo>
                    <a:pt x="149" y="5"/>
                    <a:pt x="145" y="0"/>
                    <a:pt x="139" y="0"/>
                  </a:cubicBez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6" name="Google Shape;316;p6"/>
            <p:cNvSpPr/>
            <p:nvPr/>
          </p:nvSpPr>
          <p:spPr>
            <a:xfrm>
              <a:off x="4340" y="1374"/>
              <a:ext cx="99" cy="14"/>
            </a:xfrm>
            <a:custGeom>
              <a:avLst/>
              <a:gdLst/>
              <a:ahLst/>
              <a:cxnLst/>
              <a:rect l="l" t="t" r="r" b="b"/>
              <a:pathLst>
                <a:path w="149" h="22" extrusionOk="0">
                  <a:moveTo>
                    <a:pt x="139" y="0"/>
                  </a:moveTo>
                  <a:cubicBezTo>
                    <a:pt x="11" y="0"/>
                    <a:pt x="11" y="0"/>
                    <a:pt x="11" y="0"/>
                  </a:cubicBezTo>
                  <a:cubicBezTo>
                    <a:pt x="5" y="0"/>
                    <a:pt x="0" y="5"/>
                    <a:pt x="0" y="11"/>
                  </a:cubicBezTo>
                  <a:cubicBezTo>
                    <a:pt x="0" y="17"/>
                    <a:pt x="5" y="22"/>
                    <a:pt x="11" y="22"/>
                  </a:cubicBezTo>
                  <a:cubicBezTo>
                    <a:pt x="139" y="22"/>
                    <a:pt x="139" y="22"/>
                    <a:pt x="139" y="22"/>
                  </a:cubicBezTo>
                  <a:cubicBezTo>
                    <a:pt x="145" y="22"/>
                    <a:pt x="149" y="17"/>
                    <a:pt x="149" y="11"/>
                  </a:cubicBezTo>
                  <a:cubicBezTo>
                    <a:pt x="149" y="5"/>
                    <a:pt x="145" y="0"/>
                    <a:pt x="139" y="0"/>
                  </a:cubicBez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7" name="Google Shape;317;p6"/>
            <p:cNvSpPr/>
            <p:nvPr/>
          </p:nvSpPr>
          <p:spPr>
            <a:xfrm>
              <a:off x="4340" y="1346"/>
              <a:ext cx="99" cy="14"/>
            </a:xfrm>
            <a:custGeom>
              <a:avLst/>
              <a:gdLst/>
              <a:ahLst/>
              <a:cxnLst/>
              <a:rect l="l" t="t" r="r" b="b"/>
              <a:pathLst>
                <a:path w="149" h="21" extrusionOk="0">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18" name="Google Shape;318;p6"/>
          <p:cNvSpPr txBox="1"/>
          <p:nvPr/>
        </p:nvSpPr>
        <p:spPr>
          <a:xfrm>
            <a:off x="604343" y="2782262"/>
            <a:ext cx="121484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CA" sz="900">
                <a:solidFill>
                  <a:srgbClr val="7F7F7F"/>
                </a:solidFill>
                <a:latin typeface="Arial"/>
                <a:ea typeface="Arial"/>
                <a:cs typeface="Arial"/>
                <a:sym typeface="Arial"/>
              </a:rPr>
              <a:t>Dataset B – Fire Stations</a:t>
            </a:r>
            <a:endParaRPr/>
          </a:p>
        </p:txBody>
      </p:sp>
      <p:sp>
        <p:nvSpPr>
          <p:cNvPr id="319" name="Google Shape;319;p6"/>
          <p:cNvSpPr/>
          <p:nvPr/>
        </p:nvSpPr>
        <p:spPr>
          <a:xfrm>
            <a:off x="1050660" y="3203827"/>
            <a:ext cx="322213" cy="437879"/>
          </a:xfrm>
          <a:custGeom>
            <a:avLst/>
            <a:gdLst/>
            <a:ahLst/>
            <a:cxnLst/>
            <a:rect l="l" t="t" r="r" b="b"/>
            <a:pathLst>
              <a:path w="235" h="320" extrusionOk="0">
                <a:moveTo>
                  <a:pt x="43" y="64"/>
                </a:moveTo>
                <a:cubicBezTo>
                  <a:pt x="43" y="58"/>
                  <a:pt x="48" y="53"/>
                  <a:pt x="54" y="53"/>
                </a:cubicBezTo>
                <a:cubicBezTo>
                  <a:pt x="182" y="53"/>
                  <a:pt x="182" y="53"/>
                  <a:pt x="182" y="53"/>
                </a:cubicBezTo>
                <a:cubicBezTo>
                  <a:pt x="188" y="53"/>
                  <a:pt x="192" y="58"/>
                  <a:pt x="192" y="64"/>
                </a:cubicBezTo>
                <a:cubicBezTo>
                  <a:pt x="192" y="70"/>
                  <a:pt x="188" y="74"/>
                  <a:pt x="182" y="74"/>
                </a:cubicBezTo>
                <a:cubicBezTo>
                  <a:pt x="54" y="74"/>
                  <a:pt x="54" y="74"/>
                  <a:pt x="54" y="74"/>
                </a:cubicBezTo>
                <a:cubicBezTo>
                  <a:pt x="48" y="74"/>
                  <a:pt x="43" y="70"/>
                  <a:pt x="43" y="64"/>
                </a:cubicBezTo>
                <a:close/>
                <a:moveTo>
                  <a:pt x="235" y="10"/>
                </a:moveTo>
                <a:cubicBezTo>
                  <a:pt x="235" y="309"/>
                  <a:pt x="235" y="309"/>
                  <a:pt x="235" y="309"/>
                </a:cubicBezTo>
                <a:cubicBezTo>
                  <a:pt x="235" y="315"/>
                  <a:pt x="230" y="320"/>
                  <a:pt x="224" y="320"/>
                </a:cubicBezTo>
                <a:cubicBezTo>
                  <a:pt x="11" y="320"/>
                  <a:pt x="11" y="320"/>
                  <a:pt x="11" y="320"/>
                </a:cubicBezTo>
                <a:cubicBezTo>
                  <a:pt x="5" y="320"/>
                  <a:pt x="0" y="315"/>
                  <a:pt x="0" y="309"/>
                </a:cubicBezTo>
                <a:cubicBezTo>
                  <a:pt x="0" y="10"/>
                  <a:pt x="0" y="10"/>
                  <a:pt x="0" y="10"/>
                </a:cubicBezTo>
                <a:cubicBezTo>
                  <a:pt x="0" y="4"/>
                  <a:pt x="5" y="0"/>
                  <a:pt x="11" y="0"/>
                </a:cubicBezTo>
                <a:cubicBezTo>
                  <a:pt x="224" y="0"/>
                  <a:pt x="224" y="0"/>
                  <a:pt x="224" y="0"/>
                </a:cubicBezTo>
                <a:cubicBezTo>
                  <a:pt x="230" y="0"/>
                  <a:pt x="235" y="4"/>
                  <a:pt x="235" y="10"/>
                </a:cubicBezTo>
                <a:close/>
                <a:moveTo>
                  <a:pt x="214" y="21"/>
                </a:moveTo>
                <a:cubicBezTo>
                  <a:pt x="22" y="21"/>
                  <a:pt x="22" y="21"/>
                  <a:pt x="22" y="21"/>
                </a:cubicBezTo>
                <a:cubicBezTo>
                  <a:pt x="22" y="298"/>
                  <a:pt x="22" y="298"/>
                  <a:pt x="22" y="298"/>
                </a:cubicBezTo>
                <a:cubicBezTo>
                  <a:pt x="214" y="298"/>
                  <a:pt x="214" y="298"/>
                  <a:pt x="214" y="298"/>
                </a:cubicBezTo>
                <a:lnTo>
                  <a:pt x="214" y="21"/>
                </a:lnTo>
                <a:close/>
                <a:moveTo>
                  <a:pt x="54" y="160"/>
                </a:moveTo>
                <a:cubicBezTo>
                  <a:pt x="182" y="160"/>
                  <a:pt x="182" y="160"/>
                  <a:pt x="182" y="160"/>
                </a:cubicBezTo>
                <a:cubicBezTo>
                  <a:pt x="188" y="160"/>
                  <a:pt x="192" y="155"/>
                  <a:pt x="192" y="149"/>
                </a:cubicBezTo>
                <a:cubicBezTo>
                  <a:pt x="192" y="143"/>
                  <a:pt x="188" y="138"/>
                  <a:pt x="182" y="138"/>
                </a:cubicBezTo>
                <a:cubicBezTo>
                  <a:pt x="54" y="138"/>
                  <a:pt x="54" y="138"/>
                  <a:pt x="54" y="138"/>
                </a:cubicBezTo>
                <a:cubicBezTo>
                  <a:pt x="48" y="138"/>
                  <a:pt x="43" y="143"/>
                  <a:pt x="43" y="149"/>
                </a:cubicBezTo>
                <a:cubicBezTo>
                  <a:pt x="43" y="155"/>
                  <a:pt x="48" y="160"/>
                  <a:pt x="54" y="160"/>
                </a:cubicBezTo>
                <a:close/>
                <a:moveTo>
                  <a:pt x="54" y="117"/>
                </a:moveTo>
                <a:cubicBezTo>
                  <a:pt x="182" y="117"/>
                  <a:pt x="182" y="117"/>
                  <a:pt x="182" y="117"/>
                </a:cubicBezTo>
                <a:cubicBezTo>
                  <a:pt x="188" y="117"/>
                  <a:pt x="192" y="112"/>
                  <a:pt x="192" y="106"/>
                </a:cubicBezTo>
                <a:cubicBezTo>
                  <a:pt x="192" y="100"/>
                  <a:pt x="188" y="96"/>
                  <a:pt x="182" y="96"/>
                </a:cubicBezTo>
                <a:cubicBezTo>
                  <a:pt x="54" y="96"/>
                  <a:pt x="54" y="96"/>
                  <a:pt x="54" y="96"/>
                </a:cubicBezTo>
                <a:cubicBezTo>
                  <a:pt x="48" y="96"/>
                  <a:pt x="43" y="100"/>
                  <a:pt x="43" y="106"/>
                </a:cubicBezTo>
                <a:cubicBezTo>
                  <a:pt x="43" y="112"/>
                  <a:pt x="48" y="117"/>
                  <a:pt x="54" y="117"/>
                </a:cubicBezTo>
                <a:close/>
                <a:moveTo>
                  <a:pt x="159" y="233"/>
                </a:moveTo>
                <a:cubicBezTo>
                  <a:pt x="159" y="234"/>
                  <a:pt x="159" y="234"/>
                  <a:pt x="159" y="234"/>
                </a:cubicBezTo>
                <a:cubicBezTo>
                  <a:pt x="159" y="235"/>
                  <a:pt x="159" y="235"/>
                  <a:pt x="159" y="235"/>
                </a:cubicBezTo>
                <a:cubicBezTo>
                  <a:pt x="160" y="238"/>
                  <a:pt x="162" y="243"/>
                  <a:pt x="160" y="248"/>
                </a:cubicBezTo>
                <a:cubicBezTo>
                  <a:pt x="158" y="254"/>
                  <a:pt x="154" y="256"/>
                  <a:pt x="151" y="258"/>
                </a:cubicBezTo>
                <a:cubicBezTo>
                  <a:pt x="151" y="258"/>
                  <a:pt x="151" y="258"/>
                  <a:pt x="151" y="258"/>
                </a:cubicBezTo>
                <a:cubicBezTo>
                  <a:pt x="151" y="259"/>
                  <a:pt x="151" y="259"/>
                  <a:pt x="151" y="259"/>
                </a:cubicBezTo>
                <a:cubicBezTo>
                  <a:pt x="150" y="262"/>
                  <a:pt x="148" y="267"/>
                  <a:pt x="144" y="270"/>
                </a:cubicBezTo>
                <a:cubicBezTo>
                  <a:pt x="139" y="274"/>
                  <a:pt x="134" y="274"/>
                  <a:pt x="131" y="273"/>
                </a:cubicBezTo>
                <a:cubicBezTo>
                  <a:pt x="131" y="273"/>
                  <a:pt x="131" y="273"/>
                  <a:pt x="130" y="273"/>
                </a:cubicBezTo>
                <a:cubicBezTo>
                  <a:pt x="130" y="273"/>
                  <a:pt x="130" y="274"/>
                  <a:pt x="130" y="274"/>
                </a:cubicBezTo>
                <a:cubicBezTo>
                  <a:pt x="127" y="276"/>
                  <a:pt x="123" y="279"/>
                  <a:pt x="118" y="279"/>
                </a:cubicBezTo>
                <a:cubicBezTo>
                  <a:pt x="112" y="279"/>
                  <a:pt x="108" y="276"/>
                  <a:pt x="105" y="274"/>
                </a:cubicBezTo>
                <a:cubicBezTo>
                  <a:pt x="105" y="274"/>
                  <a:pt x="105" y="273"/>
                  <a:pt x="105" y="273"/>
                </a:cubicBezTo>
                <a:cubicBezTo>
                  <a:pt x="105" y="273"/>
                  <a:pt x="104" y="273"/>
                  <a:pt x="104" y="273"/>
                </a:cubicBezTo>
                <a:cubicBezTo>
                  <a:pt x="101" y="274"/>
                  <a:pt x="96" y="274"/>
                  <a:pt x="91" y="270"/>
                </a:cubicBezTo>
                <a:cubicBezTo>
                  <a:pt x="87" y="267"/>
                  <a:pt x="86" y="262"/>
                  <a:pt x="85" y="259"/>
                </a:cubicBezTo>
                <a:cubicBezTo>
                  <a:pt x="85" y="259"/>
                  <a:pt x="85" y="259"/>
                  <a:pt x="85" y="258"/>
                </a:cubicBezTo>
                <a:cubicBezTo>
                  <a:pt x="84" y="258"/>
                  <a:pt x="84" y="258"/>
                  <a:pt x="84" y="258"/>
                </a:cubicBezTo>
                <a:cubicBezTo>
                  <a:pt x="81" y="256"/>
                  <a:pt x="77" y="254"/>
                  <a:pt x="75" y="248"/>
                </a:cubicBezTo>
                <a:cubicBezTo>
                  <a:pt x="74" y="243"/>
                  <a:pt x="75" y="238"/>
                  <a:pt x="76" y="235"/>
                </a:cubicBezTo>
                <a:cubicBezTo>
                  <a:pt x="77" y="235"/>
                  <a:pt x="77" y="235"/>
                  <a:pt x="77" y="234"/>
                </a:cubicBezTo>
                <a:cubicBezTo>
                  <a:pt x="77" y="234"/>
                  <a:pt x="77" y="234"/>
                  <a:pt x="76" y="233"/>
                </a:cubicBezTo>
                <a:cubicBezTo>
                  <a:pt x="75" y="231"/>
                  <a:pt x="74" y="226"/>
                  <a:pt x="75" y="221"/>
                </a:cubicBezTo>
                <a:cubicBezTo>
                  <a:pt x="77" y="215"/>
                  <a:pt x="81" y="212"/>
                  <a:pt x="84" y="211"/>
                </a:cubicBezTo>
                <a:cubicBezTo>
                  <a:pt x="84" y="211"/>
                  <a:pt x="84" y="210"/>
                  <a:pt x="85" y="210"/>
                </a:cubicBezTo>
                <a:cubicBezTo>
                  <a:pt x="85" y="210"/>
                  <a:pt x="85" y="210"/>
                  <a:pt x="85" y="210"/>
                </a:cubicBezTo>
                <a:cubicBezTo>
                  <a:pt x="86" y="207"/>
                  <a:pt x="87" y="202"/>
                  <a:pt x="91" y="198"/>
                </a:cubicBezTo>
                <a:cubicBezTo>
                  <a:pt x="96" y="195"/>
                  <a:pt x="101" y="195"/>
                  <a:pt x="104" y="195"/>
                </a:cubicBezTo>
                <a:cubicBezTo>
                  <a:pt x="104" y="195"/>
                  <a:pt x="105" y="195"/>
                  <a:pt x="105" y="195"/>
                </a:cubicBezTo>
                <a:cubicBezTo>
                  <a:pt x="105" y="195"/>
                  <a:pt x="105" y="195"/>
                  <a:pt x="105" y="195"/>
                </a:cubicBezTo>
                <a:cubicBezTo>
                  <a:pt x="108" y="193"/>
                  <a:pt x="112" y="190"/>
                  <a:pt x="118" y="190"/>
                </a:cubicBezTo>
                <a:cubicBezTo>
                  <a:pt x="123" y="190"/>
                  <a:pt x="127" y="193"/>
                  <a:pt x="130" y="195"/>
                </a:cubicBezTo>
                <a:cubicBezTo>
                  <a:pt x="130" y="195"/>
                  <a:pt x="130" y="195"/>
                  <a:pt x="130" y="195"/>
                </a:cubicBezTo>
                <a:cubicBezTo>
                  <a:pt x="131" y="195"/>
                  <a:pt x="131" y="195"/>
                  <a:pt x="131" y="195"/>
                </a:cubicBezTo>
                <a:cubicBezTo>
                  <a:pt x="134" y="195"/>
                  <a:pt x="139" y="195"/>
                  <a:pt x="144" y="198"/>
                </a:cubicBezTo>
                <a:cubicBezTo>
                  <a:pt x="148" y="202"/>
                  <a:pt x="150" y="207"/>
                  <a:pt x="151" y="210"/>
                </a:cubicBezTo>
                <a:cubicBezTo>
                  <a:pt x="151" y="210"/>
                  <a:pt x="151" y="210"/>
                  <a:pt x="151" y="210"/>
                </a:cubicBezTo>
                <a:cubicBezTo>
                  <a:pt x="151" y="210"/>
                  <a:pt x="151" y="211"/>
                  <a:pt x="151" y="211"/>
                </a:cubicBezTo>
                <a:cubicBezTo>
                  <a:pt x="154" y="212"/>
                  <a:pt x="158" y="215"/>
                  <a:pt x="160" y="221"/>
                </a:cubicBezTo>
                <a:cubicBezTo>
                  <a:pt x="162" y="226"/>
                  <a:pt x="160" y="231"/>
                  <a:pt x="159" y="233"/>
                </a:cubicBezTo>
                <a:close/>
                <a:moveTo>
                  <a:pt x="137" y="234"/>
                </a:moveTo>
                <a:cubicBezTo>
                  <a:pt x="137" y="231"/>
                  <a:pt x="139" y="229"/>
                  <a:pt x="139" y="228"/>
                </a:cubicBezTo>
                <a:cubicBezTo>
                  <a:pt x="138" y="226"/>
                  <a:pt x="135" y="225"/>
                  <a:pt x="133" y="223"/>
                </a:cubicBezTo>
                <a:cubicBezTo>
                  <a:pt x="132" y="221"/>
                  <a:pt x="131" y="219"/>
                  <a:pt x="130" y="217"/>
                </a:cubicBezTo>
                <a:cubicBezTo>
                  <a:pt x="129" y="217"/>
                  <a:pt x="127" y="217"/>
                  <a:pt x="125" y="216"/>
                </a:cubicBezTo>
                <a:cubicBezTo>
                  <a:pt x="125" y="216"/>
                  <a:pt x="124" y="216"/>
                  <a:pt x="124" y="216"/>
                </a:cubicBezTo>
                <a:cubicBezTo>
                  <a:pt x="123" y="216"/>
                  <a:pt x="123" y="216"/>
                  <a:pt x="123" y="216"/>
                </a:cubicBezTo>
                <a:cubicBezTo>
                  <a:pt x="122" y="215"/>
                  <a:pt x="121" y="215"/>
                  <a:pt x="120" y="214"/>
                </a:cubicBezTo>
                <a:cubicBezTo>
                  <a:pt x="120" y="214"/>
                  <a:pt x="120" y="214"/>
                  <a:pt x="119" y="214"/>
                </a:cubicBezTo>
                <a:cubicBezTo>
                  <a:pt x="119" y="213"/>
                  <a:pt x="118" y="213"/>
                  <a:pt x="118" y="213"/>
                </a:cubicBezTo>
                <a:cubicBezTo>
                  <a:pt x="116" y="214"/>
                  <a:pt x="114" y="215"/>
                  <a:pt x="112" y="216"/>
                </a:cubicBezTo>
                <a:cubicBezTo>
                  <a:pt x="109" y="217"/>
                  <a:pt x="107" y="217"/>
                  <a:pt x="105" y="217"/>
                </a:cubicBezTo>
                <a:cubicBezTo>
                  <a:pt x="104" y="219"/>
                  <a:pt x="103" y="221"/>
                  <a:pt x="101" y="223"/>
                </a:cubicBezTo>
                <a:cubicBezTo>
                  <a:pt x="100" y="225"/>
                  <a:pt x="98" y="227"/>
                  <a:pt x="97" y="228"/>
                </a:cubicBezTo>
                <a:cubicBezTo>
                  <a:pt x="97" y="230"/>
                  <a:pt x="98" y="232"/>
                  <a:pt x="98" y="235"/>
                </a:cubicBezTo>
                <a:cubicBezTo>
                  <a:pt x="98" y="237"/>
                  <a:pt x="97" y="240"/>
                  <a:pt x="96" y="242"/>
                </a:cubicBezTo>
                <a:cubicBezTo>
                  <a:pt x="98" y="243"/>
                  <a:pt x="100" y="244"/>
                  <a:pt x="102" y="246"/>
                </a:cubicBezTo>
                <a:cubicBezTo>
                  <a:pt x="103" y="248"/>
                  <a:pt x="104" y="250"/>
                  <a:pt x="105" y="252"/>
                </a:cubicBezTo>
                <a:cubicBezTo>
                  <a:pt x="106" y="252"/>
                  <a:pt x="108" y="252"/>
                  <a:pt x="110" y="252"/>
                </a:cubicBezTo>
                <a:cubicBezTo>
                  <a:pt x="111" y="253"/>
                  <a:pt x="111" y="253"/>
                  <a:pt x="112" y="253"/>
                </a:cubicBezTo>
                <a:cubicBezTo>
                  <a:pt x="112" y="253"/>
                  <a:pt x="112" y="253"/>
                  <a:pt x="112" y="253"/>
                </a:cubicBezTo>
                <a:cubicBezTo>
                  <a:pt x="113" y="253"/>
                  <a:pt x="114" y="254"/>
                  <a:pt x="115" y="254"/>
                </a:cubicBezTo>
                <a:cubicBezTo>
                  <a:pt x="115" y="255"/>
                  <a:pt x="116" y="255"/>
                  <a:pt x="116" y="255"/>
                </a:cubicBezTo>
                <a:cubicBezTo>
                  <a:pt x="117" y="255"/>
                  <a:pt x="117" y="256"/>
                  <a:pt x="118" y="256"/>
                </a:cubicBezTo>
                <a:cubicBezTo>
                  <a:pt x="119" y="255"/>
                  <a:pt x="121" y="254"/>
                  <a:pt x="124" y="253"/>
                </a:cubicBezTo>
                <a:cubicBezTo>
                  <a:pt x="126" y="252"/>
                  <a:pt x="129" y="252"/>
                  <a:pt x="131" y="252"/>
                </a:cubicBezTo>
                <a:cubicBezTo>
                  <a:pt x="131" y="252"/>
                  <a:pt x="131" y="252"/>
                  <a:pt x="131" y="252"/>
                </a:cubicBezTo>
                <a:cubicBezTo>
                  <a:pt x="131" y="250"/>
                  <a:pt x="132" y="248"/>
                  <a:pt x="133" y="246"/>
                </a:cubicBezTo>
                <a:cubicBezTo>
                  <a:pt x="135" y="244"/>
                  <a:pt x="137" y="242"/>
                  <a:pt x="139" y="241"/>
                </a:cubicBezTo>
                <a:cubicBezTo>
                  <a:pt x="138" y="239"/>
                  <a:pt x="137" y="237"/>
                  <a:pt x="137" y="234"/>
                </a:cubicBezTo>
                <a:close/>
              </a:path>
            </a:pathLst>
          </a:custGeom>
          <a:solidFill>
            <a:srgbClr val="046A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0" name="Google Shape;320;p6"/>
          <p:cNvSpPr txBox="1"/>
          <p:nvPr/>
        </p:nvSpPr>
        <p:spPr>
          <a:xfrm>
            <a:off x="604343" y="3693939"/>
            <a:ext cx="1214846" cy="5078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CA" sz="900">
                <a:solidFill>
                  <a:srgbClr val="7F7F7F"/>
                </a:solidFill>
                <a:latin typeface="Arial"/>
                <a:ea typeface="Arial"/>
                <a:cs typeface="Arial"/>
                <a:sym typeface="Arial"/>
              </a:rPr>
              <a:t>Dataset C – Property Assessment</a:t>
            </a:r>
            <a:endParaRPr/>
          </a:p>
        </p:txBody>
      </p:sp>
      <p:grpSp>
        <p:nvGrpSpPr>
          <p:cNvPr id="321" name="Google Shape;321;p6"/>
          <p:cNvGrpSpPr/>
          <p:nvPr/>
        </p:nvGrpSpPr>
        <p:grpSpPr>
          <a:xfrm>
            <a:off x="1060026" y="4254003"/>
            <a:ext cx="303480" cy="412422"/>
            <a:chOff x="4312" y="1261"/>
            <a:chExt cx="156" cy="212"/>
          </a:xfrm>
        </p:grpSpPr>
        <p:sp>
          <p:nvSpPr>
            <p:cNvPr id="322" name="Google Shape;322;p6"/>
            <p:cNvSpPr/>
            <p:nvPr/>
          </p:nvSpPr>
          <p:spPr>
            <a:xfrm>
              <a:off x="4312" y="1261"/>
              <a:ext cx="156" cy="212"/>
            </a:xfrm>
            <a:custGeom>
              <a:avLst/>
              <a:gdLst/>
              <a:ahLst/>
              <a:cxnLst/>
              <a:rect l="l" t="t" r="r" b="b"/>
              <a:pathLst>
                <a:path w="235" h="320" extrusionOk="0">
                  <a:moveTo>
                    <a:pt x="234" y="81"/>
                  </a:moveTo>
                  <a:cubicBezTo>
                    <a:pt x="234" y="80"/>
                    <a:pt x="233" y="78"/>
                    <a:pt x="232" y="77"/>
                  </a:cubicBezTo>
                  <a:cubicBezTo>
                    <a:pt x="157" y="3"/>
                    <a:pt x="157" y="3"/>
                    <a:pt x="157" y="3"/>
                  </a:cubicBezTo>
                  <a:cubicBezTo>
                    <a:pt x="156" y="2"/>
                    <a:pt x="155" y="1"/>
                    <a:pt x="154" y="0"/>
                  </a:cubicBezTo>
                  <a:cubicBezTo>
                    <a:pt x="152" y="0"/>
                    <a:pt x="151" y="0"/>
                    <a:pt x="150" y="0"/>
                  </a:cubicBez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85"/>
                    <a:pt x="235" y="85"/>
                    <a:pt x="235" y="85"/>
                  </a:cubicBezTo>
                  <a:cubicBezTo>
                    <a:pt x="235" y="84"/>
                    <a:pt x="235" y="82"/>
                    <a:pt x="234" y="81"/>
                  </a:cubicBezTo>
                  <a:close/>
                  <a:moveTo>
                    <a:pt x="160" y="36"/>
                  </a:moveTo>
                  <a:cubicBezTo>
                    <a:pt x="199" y="74"/>
                    <a:pt x="199" y="74"/>
                    <a:pt x="199" y="74"/>
                  </a:cubicBezTo>
                  <a:cubicBezTo>
                    <a:pt x="160" y="74"/>
                    <a:pt x="160" y="74"/>
                    <a:pt x="160" y="74"/>
                  </a:cubicBezTo>
                  <a:lnTo>
                    <a:pt x="160" y="36"/>
                  </a:lnTo>
                  <a:close/>
                  <a:moveTo>
                    <a:pt x="22" y="298"/>
                  </a:moveTo>
                  <a:cubicBezTo>
                    <a:pt x="22" y="21"/>
                    <a:pt x="22" y="21"/>
                    <a:pt x="22" y="21"/>
                  </a:cubicBezTo>
                  <a:cubicBezTo>
                    <a:pt x="139" y="21"/>
                    <a:pt x="139" y="21"/>
                    <a:pt x="139" y="21"/>
                  </a:cubicBezTo>
                  <a:cubicBezTo>
                    <a:pt x="139" y="85"/>
                    <a:pt x="139" y="85"/>
                    <a:pt x="139" y="85"/>
                  </a:cubicBezTo>
                  <a:cubicBezTo>
                    <a:pt x="139" y="91"/>
                    <a:pt x="144" y="96"/>
                    <a:pt x="150" y="96"/>
                  </a:cubicBezTo>
                  <a:cubicBezTo>
                    <a:pt x="214" y="96"/>
                    <a:pt x="214" y="96"/>
                    <a:pt x="214" y="96"/>
                  </a:cubicBezTo>
                  <a:cubicBezTo>
                    <a:pt x="214" y="298"/>
                    <a:pt x="214" y="298"/>
                    <a:pt x="214" y="298"/>
                  </a:cubicBezTo>
                  <a:lnTo>
                    <a:pt x="22" y="298"/>
                  </a:lnTo>
                  <a:close/>
                </a:path>
              </a:pathLst>
            </a:custGeom>
            <a:solidFill>
              <a:srgbClr val="046A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3" name="Google Shape;323;p6"/>
            <p:cNvSpPr/>
            <p:nvPr/>
          </p:nvSpPr>
          <p:spPr>
            <a:xfrm>
              <a:off x="4340" y="1431"/>
              <a:ext cx="99" cy="14"/>
            </a:xfrm>
            <a:custGeom>
              <a:avLst/>
              <a:gdLst/>
              <a:ahLst/>
              <a:cxnLst/>
              <a:rect l="l" t="t" r="r" b="b"/>
              <a:pathLst>
                <a:path w="149" h="21" extrusionOk="0">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solidFill>
              <a:srgbClr val="046A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4" name="Google Shape;324;p6"/>
            <p:cNvSpPr/>
            <p:nvPr/>
          </p:nvSpPr>
          <p:spPr>
            <a:xfrm>
              <a:off x="4340" y="1402"/>
              <a:ext cx="99" cy="14"/>
            </a:xfrm>
            <a:custGeom>
              <a:avLst/>
              <a:gdLst/>
              <a:ahLst/>
              <a:cxnLst/>
              <a:rect l="l" t="t" r="r" b="b"/>
              <a:pathLst>
                <a:path w="149" h="21" extrusionOk="0">
                  <a:moveTo>
                    <a:pt x="139" y="0"/>
                  </a:moveTo>
                  <a:cubicBezTo>
                    <a:pt x="11" y="0"/>
                    <a:pt x="11" y="0"/>
                    <a:pt x="11" y="0"/>
                  </a:cubicBezTo>
                  <a:cubicBezTo>
                    <a:pt x="5" y="0"/>
                    <a:pt x="0" y="5"/>
                    <a:pt x="0" y="11"/>
                  </a:cubicBezTo>
                  <a:cubicBezTo>
                    <a:pt x="0" y="17"/>
                    <a:pt x="5" y="21"/>
                    <a:pt x="11" y="21"/>
                  </a:cubicBezTo>
                  <a:cubicBezTo>
                    <a:pt x="139" y="21"/>
                    <a:pt x="139" y="21"/>
                    <a:pt x="139" y="21"/>
                  </a:cubicBezTo>
                  <a:cubicBezTo>
                    <a:pt x="145" y="21"/>
                    <a:pt x="149" y="17"/>
                    <a:pt x="149" y="11"/>
                  </a:cubicBezTo>
                  <a:cubicBezTo>
                    <a:pt x="149" y="5"/>
                    <a:pt x="145" y="0"/>
                    <a:pt x="139" y="0"/>
                  </a:cubicBezTo>
                  <a:close/>
                </a:path>
              </a:pathLst>
            </a:custGeom>
            <a:solidFill>
              <a:srgbClr val="046A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5" name="Google Shape;325;p6"/>
            <p:cNvSpPr/>
            <p:nvPr/>
          </p:nvSpPr>
          <p:spPr>
            <a:xfrm>
              <a:off x="4340" y="1374"/>
              <a:ext cx="99" cy="14"/>
            </a:xfrm>
            <a:custGeom>
              <a:avLst/>
              <a:gdLst/>
              <a:ahLst/>
              <a:cxnLst/>
              <a:rect l="l" t="t" r="r" b="b"/>
              <a:pathLst>
                <a:path w="149" h="22" extrusionOk="0">
                  <a:moveTo>
                    <a:pt x="139" y="0"/>
                  </a:moveTo>
                  <a:cubicBezTo>
                    <a:pt x="11" y="0"/>
                    <a:pt x="11" y="0"/>
                    <a:pt x="11" y="0"/>
                  </a:cubicBezTo>
                  <a:cubicBezTo>
                    <a:pt x="5" y="0"/>
                    <a:pt x="0" y="5"/>
                    <a:pt x="0" y="11"/>
                  </a:cubicBezTo>
                  <a:cubicBezTo>
                    <a:pt x="0" y="17"/>
                    <a:pt x="5" y="22"/>
                    <a:pt x="11" y="22"/>
                  </a:cubicBezTo>
                  <a:cubicBezTo>
                    <a:pt x="139" y="22"/>
                    <a:pt x="139" y="22"/>
                    <a:pt x="139" y="22"/>
                  </a:cubicBezTo>
                  <a:cubicBezTo>
                    <a:pt x="145" y="22"/>
                    <a:pt x="149" y="17"/>
                    <a:pt x="149" y="11"/>
                  </a:cubicBezTo>
                  <a:cubicBezTo>
                    <a:pt x="149" y="5"/>
                    <a:pt x="145" y="0"/>
                    <a:pt x="139" y="0"/>
                  </a:cubicBezTo>
                  <a:close/>
                </a:path>
              </a:pathLst>
            </a:custGeom>
            <a:solidFill>
              <a:srgbClr val="046A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6" name="Google Shape;326;p6"/>
            <p:cNvSpPr/>
            <p:nvPr/>
          </p:nvSpPr>
          <p:spPr>
            <a:xfrm>
              <a:off x="4340" y="1346"/>
              <a:ext cx="99" cy="14"/>
            </a:xfrm>
            <a:custGeom>
              <a:avLst/>
              <a:gdLst/>
              <a:ahLst/>
              <a:cxnLst/>
              <a:rect l="l" t="t" r="r" b="b"/>
              <a:pathLst>
                <a:path w="149" h="21" extrusionOk="0">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solidFill>
              <a:srgbClr val="046A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27" name="Google Shape;327;p6"/>
          <p:cNvSpPr txBox="1"/>
          <p:nvPr/>
        </p:nvSpPr>
        <p:spPr>
          <a:xfrm>
            <a:off x="604343" y="4718658"/>
            <a:ext cx="121484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CA" sz="900">
                <a:solidFill>
                  <a:srgbClr val="7F7F7F"/>
                </a:solidFill>
                <a:latin typeface="Arial"/>
                <a:ea typeface="Arial"/>
                <a:cs typeface="Arial"/>
                <a:sym typeface="Arial"/>
              </a:rPr>
              <a:t>Dataset D – Crime Intervention Data</a:t>
            </a:r>
            <a:endParaRPr/>
          </a:p>
        </p:txBody>
      </p:sp>
      <p:pic>
        <p:nvPicPr>
          <p:cNvPr id="328" name="Google Shape;328;p6" descr="Image result for python logo"/>
          <p:cNvPicPr preferRelativeResize="0"/>
          <p:nvPr/>
        </p:nvPicPr>
        <p:blipFill rotWithShape="1">
          <a:blip r:embed="rId4">
            <a:alphaModFix/>
          </a:blip>
          <a:srcRect/>
          <a:stretch/>
        </p:blipFill>
        <p:spPr>
          <a:xfrm>
            <a:off x="2377437" y="2257983"/>
            <a:ext cx="1209493" cy="408531"/>
          </a:xfrm>
          <a:prstGeom prst="rect">
            <a:avLst/>
          </a:prstGeom>
          <a:noFill/>
          <a:ln>
            <a:noFill/>
          </a:ln>
        </p:spPr>
      </p:pic>
      <p:grpSp>
        <p:nvGrpSpPr>
          <p:cNvPr id="329" name="Google Shape;329;p6"/>
          <p:cNvGrpSpPr/>
          <p:nvPr/>
        </p:nvGrpSpPr>
        <p:grpSpPr>
          <a:xfrm>
            <a:off x="4419831" y="2656606"/>
            <a:ext cx="521661" cy="708925"/>
            <a:chOff x="4312" y="1261"/>
            <a:chExt cx="156" cy="212"/>
          </a:xfrm>
        </p:grpSpPr>
        <p:sp>
          <p:nvSpPr>
            <p:cNvPr id="330" name="Google Shape;330;p6"/>
            <p:cNvSpPr/>
            <p:nvPr/>
          </p:nvSpPr>
          <p:spPr>
            <a:xfrm>
              <a:off x="4312" y="1261"/>
              <a:ext cx="156" cy="212"/>
            </a:xfrm>
            <a:custGeom>
              <a:avLst/>
              <a:gdLst/>
              <a:ahLst/>
              <a:cxnLst/>
              <a:rect l="l" t="t" r="r" b="b"/>
              <a:pathLst>
                <a:path w="235" h="320" extrusionOk="0">
                  <a:moveTo>
                    <a:pt x="234" y="81"/>
                  </a:moveTo>
                  <a:cubicBezTo>
                    <a:pt x="234" y="80"/>
                    <a:pt x="233" y="78"/>
                    <a:pt x="232" y="77"/>
                  </a:cubicBezTo>
                  <a:cubicBezTo>
                    <a:pt x="157" y="3"/>
                    <a:pt x="157" y="3"/>
                    <a:pt x="157" y="3"/>
                  </a:cubicBezTo>
                  <a:cubicBezTo>
                    <a:pt x="156" y="2"/>
                    <a:pt x="155" y="1"/>
                    <a:pt x="154" y="0"/>
                  </a:cubicBezTo>
                  <a:cubicBezTo>
                    <a:pt x="152" y="0"/>
                    <a:pt x="151" y="0"/>
                    <a:pt x="150" y="0"/>
                  </a:cubicBez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85"/>
                    <a:pt x="235" y="85"/>
                    <a:pt x="235" y="85"/>
                  </a:cubicBezTo>
                  <a:cubicBezTo>
                    <a:pt x="235" y="84"/>
                    <a:pt x="235" y="82"/>
                    <a:pt x="234" y="81"/>
                  </a:cubicBezTo>
                  <a:close/>
                  <a:moveTo>
                    <a:pt x="160" y="36"/>
                  </a:moveTo>
                  <a:cubicBezTo>
                    <a:pt x="199" y="74"/>
                    <a:pt x="199" y="74"/>
                    <a:pt x="199" y="74"/>
                  </a:cubicBezTo>
                  <a:cubicBezTo>
                    <a:pt x="160" y="74"/>
                    <a:pt x="160" y="74"/>
                    <a:pt x="160" y="74"/>
                  </a:cubicBezTo>
                  <a:lnTo>
                    <a:pt x="160" y="36"/>
                  </a:lnTo>
                  <a:close/>
                  <a:moveTo>
                    <a:pt x="22" y="298"/>
                  </a:moveTo>
                  <a:cubicBezTo>
                    <a:pt x="22" y="21"/>
                    <a:pt x="22" y="21"/>
                    <a:pt x="22" y="21"/>
                  </a:cubicBezTo>
                  <a:cubicBezTo>
                    <a:pt x="139" y="21"/>
                    <a:pt x="139" y="21"/>
                    <a:pt x="139" y="21"/>
                  </a:cubicBezTo>
                  <a:cubicBezTo>
                    <a:pt x="139" y="85"/>
                    <a:pt x="139" y="85"/>
                    <a:pt x="139" y="85"/>
                  </a:cubicBezTo>
                  <a:cubicBezTo>
                    <a:pt x="139" y="91"/>
                    <a:pt x="144" y="96"/>
                    <a:pt x="150" y="96"/>
                  </a:cubicBezTo>
                  <a:cubicBezTo>
                    <a:pt x="214" y="96"/>
                    <a:pt x="214" y="96"/>
                    <a:pt x="214" y="96"/>
                  </a:cubicBezTo>
                  <a:cubicBezTo>
                    <a:pt x="214" y="298"/>
                    <a:pt x="214" y="298"/>
                    <a:pt x="214" y="298"/>
                  </a:cubicBezTo>
                  <a:lnTo>
                    <a:pt x="22" y="298"/>
                  </a:lnTo>
                  <a:close/>
                </a:path>
              </a:pathLst>
            </a:custGeom>
            <a:solidFill>
              <a:srgbClr val="0010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1" name="Google Shape;331;p6"/>
            <p:cNvSpPr/>
            <p:nvPr/>
          </p:nvSpPr>
          <p:spPr>
            <a:xfrm>
              <a:off x="4340" y="1431"/>
              <a:ext cx="99" cy="14"/>
            </a:xfrm>
            <a:custGeom>
              <a:avLst/>
              <a:gdLst/>
              <a:ahLst/>
              <a:cxnLst/>
              <a:rect l="l" t="t" r="r" b="b"/>
              <a:pathLst>
                <a:path w="149" h="21" extrusionOk="0">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solidFill>
              <a:srgbClr val="0010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2" name="Google Shape;332;p6"/>
            <p:cNvSpPr/>
            <p:nvPr/>
          </p:nvSpPr>
          <p:spPr>
            <a:xfrm>
              <a:off x="4340" y="1402"/>
              <a:ext cx="99" cy="14"/>
            </a:xfrm>
            <a:custGeom>
              <a:avLst/>
              <a:gdLst/>
              <a:ahLst/>
              <a:cxnLst/>
              <a:rect l="l" t="t" r="r" b="b"/>
              <a:pathLst>
                <a:path w="149" h="21" extrusionOk="0">
                  <a:moveTo>
                    <a:pt x="139" y="0"/>
                  </a:moveTo>
                  <a:cubicBezTo>
                    <a:pt x="11" y="0"/>
                    <a:pt x="11" y="0"/>
                    <a:pt x="11" y="0"/>
                  </a:cubicBezTo>
                  <a:cubicBezTo>
                    <a:pt x="5" y="0"/>
                    <a:pt x="0" y="5"/>
                    <a:pt x="0" y="11"/>
                  </a:cubicBezTo>
                  <a:cubicBezTo>
                    <a:pt x="0" y="17"/>
                    <a:pt x="5" y="21"/>
                    <a:pt x="11" y="21"/>
                  </a:cubicBezTo>
                  <a:cubicBezTo>
                    <a:pt x="139" y="21"/>
                    <a:pt x="139" y="21"/>
                    <a:pt x="139" y="21"/>
                  </a:cubicBezTo>
                  <a:cubicBezTo>
                    <a:pt x="145" y="21"/>
                    <a:pt x="149" y="17"/>
                    <a:pt x="149" y="11"/>
                  </a:cubicBezTo>
                  <a:cubicBezTo>
                    <a:pt x="149" y="5"/>
                    <a:pt x="145" y="0"/>
                    <a:pt x="139" y="0"/>
                  </a:cubicBezTo>
                  <a:close/>
                </a:path>
              </a:pathLst>
            </a:custGeom>
            <a:solidFill>
              <a:srgbClr val="0010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3" name="Google Shape;333;p6"/>
            <p:cNvSpPr/>
            <p:nvPr/>
          </p:nvSpPr>
          <p:spPr>
            <a:xfrm>
              <a:off x="4340" y="1374"/>
              <a:ext cx="99" cy="14"/>
            </a:xfrm>
            <a:custGeom>
              <a:avLst/>
              <a:gdLst/>
              <a:ahLst/>
              <a:cxnLst/>
              <a:rect l="l" t="t" r="r" b="b"/>
              <a:pathLst>
                <a:path w="149" h="22" extrusionOk="0">
                  <a:moveTo>
                    <a:pt x="139" y="0"/>
                  </a:moveTo>
                  <a:cubicBezTo>
                    <a:pt x="11" y="0"/>
                    <a:pt x="11" y="0"/>
                    <a:pt x="11" y="0"/>
                  </a:cubicBezTo>
                  <a:cubicBezTo>
                    <a:pt x="5" y="0"/>
                    <a:pt x="0" y="5"/>
                    <a:pt x="0" y="11"/>
                  </a:cubicBezTo>
                  <a:cubicBezTo>
                    <a:pt x="0" y="17"/>
                    <a:pt x="5" y="22"/>
                    <a:pt x="11" y="22"/>
                  </a:cubicBezTo>
                  <a:cubicBezTo>
                    <a:pt x="139" y="22"/>
                    <a:pt x="139" y="22"/>
                    <a:pt x="139" y="22"/>
                  </a:cubicBezTo>
                  <a:cubicBezTo>
                    <a:pt x="145" y="22"/>
                    <a:pt x="149" y="17"/>
                    <a:pt x="149" y="11"/>
                  </a:cubicBezTo>
                  <a:cubicBezTo>
                    <a:pt x="149" y="5"/>
                    <a:pt x="145" y="0"/>
                    <a:pt x="139" y="0"/>
                  </a:cubicBezTo>
                  <a:close/>
                </a:path>
              </a:pathLst>
            </a:custGeom>
            <a:solidFill>
              <a:srgbClr val="0010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4" name="Google Shape;334;p6"/>
            <p:cNvSpPr/>
            <p:nvPr/>
          </p:nvSpPr>
          <p:spPr>
            <a:xfrm>
              <a:off x="4340" y="1346"/>
              <a:ext cx="99" cy="14"/>
            </a:xfrm>
            <a:custGeom>
              <a:avLst/>
              <a:gdLst/>
              <a:ahLst/>
              <a:cxnLst/>
              <a:rect l="l" t="t" r="r" b="b"/>
              <a:pathLst>
                <a:path w="149" h="21" extrusionOk="0">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solidFill>
              <a:srgbClr val="0010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335" name="Google Shape;335;p6"/>
          <p:cNvPicPr preferRelativeResize="0"/>
          <p:nvPr/>
        </p:nvPicPr>
        <p:blipFill rotWithShape="1">
          <a:blip r:embed="rId5">
            <a:alphaModFix/>
          </a:blip>
          <a:srcRect/>
          <a:stretch/>
        </p:blipFill>
        <p:spPr>
          <a:xfrm>
            <a:off x="2394961" y="2933415"/>
            <a:ext cx="303481" cy="303481"/>
          </a:xfrm>
          <a:prstGeom prst="rect">
            <a:avLst/>
          </a:prstGeom>
          <a:noFill/>
          <a:ln>
            <a:noFill/>
          </a:ln>
        </p:spPr>
      </p:pic>
      <p:sp>
        <p:nvSpPr>
          <p:cNvPr id="336" name="Google Shape;336;p6"/>
          <p:cNvSpPr txBox="1"/>
          <p:nvPr/>
        </p:nvSpPr>
        <p:spPr>
          <a:xfrm>
            <a:off x="2663425" y="2880957"/>
            <a:ext cx="1086458" cy="1615827"/>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7F7F7F"/>
              </a:buClr>
              <a:buSzPts val="900"/>
              <a:buFont typeface="Arial"/>
              <a:buChar char="•"/>
            </a:pPr>
            <a:r>
              <a:rPr lang="fr-CA" sz="900">
                <a:solidFill>
                  <a:srgbClr val="7F7F7F"/>
                </a:solidFill>
                <a:latin typeface="Arial"/>
                <a:ea typeface="Arial"/>
                <a:cs typeface="Arial"/>
                <a:sym typeface="Arial"/>
              </a:rPr>
              <a:t>Manual Exploration of data and variables selection</a:t>
            </a:r>
            <a:endParaRPr/>
          </a:p>
          <a:p>
            <a:pPr marL="171450" marR="0" lvl="0" indent="-114300" algn="l" rtl="0">
              <a:spcBef>
                <a:spcPts val="0"/>
              </a:spcBef>
              <a:spcAft>
                <a:spcPts val="0"/>
              </a:spcAft>
              <a:buClr>
                <a:schemeClr val="dk1"/>
              </a:buClr>
              <a:buSzPts val="900"/>
              <a:buFont typeface="Arial"/>
              <a:buNone/>
            </a:pPr>
            <a:endParaRPr sz="900">
              <a:solidFill>
                <a:srgbClr val="7F7F7F"/>
              </a:solidFill>
              <a:latin typeface="Arial"/>
              <a:ea typeface="Arial"/>
              <a:cs typeface="Arial"/>
              <a:sym typeface="Arial"/>
            </a:endParaRPr>
          </a:p>
          <a:p>
            <a:pPr marL="171450" marR="0" lvl="0" indent="-171450" algn="l" rtl="0">
              <a:spcBef>
                <a:spcPts val="0"/>
              </a:spcBef>
              <a:spcAft>
                <a:spcPts val="0"/>
              </a:spcAft>
              <a:buClr>
                <a:srgbClr val="7F7F7F"/>
              </a:buClr>
              <a:buSzPts val="900"/>
              <a:buFont typeface="Arial"/>
              <a:buChar char="•"/>
            </a:pPr>
            <a:r>
              <a:rPr lang="fr-CA" sz="900">
                <a:solidFill>
                  <a:srgbClr val="7F7F7F"/>
                </a:solidFill>
                <a:latin typeface="Arial"/>
                <a:ea typeface="Arial"/>
                <a:cs typeface="Arial"/>
                <a:sym typeface="Arial"/>
              </a:rPr>
              <a:t>Data Merging and Cleansing</a:t>
            </a:r>
            <a:endParaRPr/>
          </a:p>
          <a:p>
            <a:pPr marL="171450" marR="0" lvl="0" indent="-114300" algn="l" rtl="0">
              <a:spcBef>
                <a:spcPts val="0"/>
              </a:spcBef>
              <a:spcAft>
                <a:spcPts val="0"/>
              </a:spcAft>
              <a:buClr>
                <a:schemeClr val="dk1"/>
              </a:buClr>
              <a:buSzPts val="900"/>
              <a:buFont typeface="Arial"/>
              <a:buNone/>
            </a:pPr>
            <a:endParaRPr sz="900">
              <a:solidFill>
                <a:srgbClr val="7F7F7F"/>
              </a:solidFill>
              <a:latin typeface="Arial"/>
              <a:ea typeface="Arial"/>
              <a:cs typeface="Arial"/>
              <a:sym typeface="Arial"/>
            </a:endParaRPr>
          </a:p>
          <a:p>
            <a:pPr marL="171450" marR="0" lvl="0" indent="-171450" algn="l" rtl="0">
              <a:spcBef>
                <a:spcPts val="0"/>
              </a:spcBef>
              <a:spcAft>
                <a:spcPts val="0"/>
              </a:spcAft>
              <a:buClr>
                <a:srgbClr val="7F7F7F"/>
              </a:buClr>
              <a:buSzPts val="900"/>
              <a:buFont typeface="Arial"/>
              <a:buChar char="•"/>
            </a:pPr>
            <a:r>
              <a:rPr lang="fr-CA" sz="900">
                <a:solidFill>
                  <a:srgbClr val="7F7F7F"/>
                </a:solidFill>
                <a:latin typeface="Arial"/>
                <a:ea typeface="Arial"/>
                <a:cs typeface="Arial"/>
                <a:sym typeface="Arial"/>
              </a:rPr>
              <a:t>Features Engineering</a:t>
            </a:r>
            <a:endParaRPr/>
          </a:p>
        </p:txBody>
      </p:sp>
      <p:pic>
        <p:nvPicPr>
          <p:cNvPr id="337" name="Google Shape;337;p6"/>
          <p:cNvPicPr preferRelativeResize="0"/>
          <p:nvPr/>
        </p:nvPicPr>
        <p:blipFill rotWithShape="1">
          <a:blip r:embed="rId6">
            <a:alphaModFix/>
          </a:blip>
          <a:srcRect/>
          <a:stretch/>
        </p:blipFill>
        <p:spPr>
          <a:xfrm>
            <a:off x="2385393" y="4139363"/>
            <a:ext cx="233446" cy="233446"/>
          </a:xfrm>
          <a:prstGeom prst="rect">
            <a:avLst/>
          </a:prstGeom>
          <a:noFill/>
          <a:ln>
            <a:noFill/>
          </a:ln>
        </p:spPr>
      </p:pic>
      <p:pic>
        <p:nvPicPr>
          <p:cNvPr id="338" name="Google Shape;338;p6"/>
          <p:cNvPicPr preferRelativeResize="0"/>
          <p:nvPr/>
        </p:nvPicPr>
        <p:blipFill rotWithShape="1">
          <a:blip r:embed="rId7">
            <a:alphaModFix/>
          </a:blip>
          <a:srcRect/>
          <a:stretch/>
        </p:blipFill>
        <p:spPr>
          <a:xfrm>
            <a:off x="2377437" y="3610849"/>
            <a:ext cx="285988" cy="285988"/>
          </a:xfrm>
          <a:prstGeom prst="rect">
            <a:avLst/>
          </a:prstGeom>
          <a:noFill/>
          <a:ln>
            <a:noFill/>
          </a:ln>
        </p:spPr>
      </p:pic>
      <p:pic>
        <p:nvPicPr>
          <p:cNvPr id="339" name="Google Shape;339;p6" descr="Image result for python logo"/>
          <p:cNvPicPr preferRelativeResize="0"/>
          <p:nvPr/>
        </p:nvPicPr>
        <p:blipFill rotWithShape="1">
          <a:blip r:embed="rId4">
            <a:alphaModFix/>
          </a:blip>
          <a:srcRect/>
          <a:stretch/>
        </p:blipFill>
        <p:spPr>
          <a:xfrm>
            <a:off x="5694046" y="2257983"/>
            <a:ext cx="1209493" cy="408531"/>
          </a:xfrm>
          <a:prstGeom prst="rect">
            <a:avLst/>
          </a:prstGeom>
          <a:noFill/>
          <a:ln>
            <a:noFill/>
          </a:ln>
        </p:spPr>
      </p:pic>
      <p:sp>
        <p:nvSpPr>
          <p:cNvPr id="340" name="Google Shape;340;p6"/>
          <p:cNvSpPr txBox="1"/>
          <p:nvPr/>
        </p:nvSpPr>
        <p:spPr>
          <a:xfrm>
            <a:off x="4049265" y="3515914"/>
            <a:ext cx="1214846" cy="5078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CA" sz="900">
                <a:solidFill>
                  <a:srgbClr val="7F7F7F"/>
                </a:solidFill>
                <a:latin typeface="Arial"/>
                <a:ea typeface="Arial"/>
                <a:cs typeface="Arial"/>
                <a:sym typeface="Arial"/>
              </a:rPr>
              <a:t>Conformed CSV File with Merged Data</a:t>
            </a:r>
            <a:endParaRPr/>
          </a:p>
        </p:txBody>
      </p:sp>
      <p:sp>
        <p:nvSpPr>
          <p:cNvPr id="341" name="Google Shape;341;p6"/>
          <p:cNvSpPr txBox="1"/>
          <p:nvPr/>
        </p:nvSpPr>
        <p:spPr>
          <a:xfrm>
            <a:off x="5611440" y="2928677"/>
            <a:ext cx="1403085" cy="1338828"/>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7F7F7F"/>
              </a:buClr>
              <a:buSzPts val="900"/>
              <a:buFont typeface="Arial"/>
              <a:buChar char="•"/>
            </a:pPr>
            <a:r>
              <a:rPr lang="fr-CA" sz="900" b="1">
                <a:solidFill>
                  <a:srgbClr val="7F7F7F"/>
                </a:solidFill>
                <a:latin typeface="Arial"/>
                <a:ea typeface="Arial"/>
                <a:cs typeface="Arial"/>
                <a:sym typeface="Arial"/>
              </a:rPr>
              <a:t>Model 1: </a:t>
            </a:r>
            <a:r>
              <a:rPr lang="fr-CA" sz="900">
                <a:solidFill>
                  <a:srgbClr val="7F7F7F"/>
                </a:solidFill>
                <a:latin typeface="Arial"/>
                <a:ea typeface="Arial"/>
                <a:cs typeface="Arial"/>
                <a:sym typeface="Arial"/>
              </a:rPr>
              <a:t>Neural Network </a:t>
            </a:r>
            <a:endParaRPr/>
          </a:p>
          <a:p>
            <a:pPr marL="171450" marR="0" lvl="0" indent="-114300" algn="l" rtl="0">
              <a:spcBef>
                <a:spcPts val="0"/>
              </a:spcBef>
              <a:spcAft>
                <a:spcPts val="0"/>
              </a:spcAft>
              <a:buClr>
                <a:schemeClr val="dk1"/>
              </a:buClr>
              <a:buSzPts val="900"/>
              <a:buFont typeface="Arial"/>
              <a:buNone/>
            </a:pPr>
            <a:endParaRPr sz="900">
              <a:solidFill>
                <a:srgbClr val="7F7F7F"/>
              </a:solidFill>
              <a:latin typeface="Arial"/>
              <a:ea typeface="Arial"/>
              <a:cs typeface="Arial"/>
              <a:sym typeface="Arial"/>
            </a:endParaRPr>
          </a:p>
          <a:p>
            <a:pPr marL="171450" marR="0" lvl="0" indent="-171450" algn="l" rtl="0">
              <a:spcBef>
                <a:spcPts val="0"/>
              </a:spcBef>
              <a:spcAft>
                <a:spcPts val="0"/>
              </a:spcAft>
              <a:buClr>
                <a:srgbClr val="7F7F7F"/>
              </a:buClr>
              <a:buSzPts val="900"/>
              <a:buFont typeface="Arial"/>
              <a:buChar char="•"/>
            </a:pPr>
            <a:r>
              <a:rPr lang="fr-CA" sz="900" b="1">
                <a:solidFill>
                  <a:srgbClr val="7F7F7F"/>
                </a:solidFill>
                <a:latin typeface="Arial"/>
                <a:ea typeface="Arial"/>
                <a:cs typeface="Arial"/>
                <a:sym typeface="Arial"/>
              </a:rPr>
              <a:t>Model 2: </a:t>
            </a:r>
            <a:r>
              <a:rPr lang="fr-CA" sz="900">
                <a:solidFill>
                  <a:srgbClr val="7F7F7F"/>
                </a:solidFill>
                <a:latin typeface="Arial"/>
                <a:ea typeface="Arial"/>
                <a:cs typeface="Arial"/>
                <a:sym typeface="Arial"/>
              </a:rPr>
              <a:t>Random Forest</a:t>
            </a:r>
            <a:endParaRPr/>
          </a:p>
          <a:p>
            <a:pPr marL="171450" marR="0" lvl="0" indent="-114300" algn="l" rtl="0">
              <a:spcBef>
                <a:spcPts val="0"/>
              </a:spcBef>
              <a:spcAft>
                <a:spcPts val="0"/>
              </a:spcAft>
              <a:buClr>
                <a:schemeClr val="dk1"/>
              </a:buClr>
              <a:buSzPts val="900"/>
              <a:buFont typeface="Arial"/>
              <a:buNone/>
            </a:pPr>
            <a:endParaRPr sz="900">
              <a:solidFill>
                <a:srgbClr val="7F7F7F"/>
              </a:solidFill>
              <a:latin typeface="Arial"/>
              <a:ea typeface="Arial"/>
              <a:cs typeface="Arial"/>
              <a:sym typeface="Arial"/>
            </a:endParaRPr>
          </a:p>
          <a:p>
            <a:pPr marL="171450" marR="0" lvl="0" indent="-171450" algn="l" rtl="0">
              <a:spcBef>
                <a:spcPts val="0"/>
              </a:spcBef>
              <a:spcAft>
                <a:spcPts val="0"/>
              </a:spcAft>
              <a:buClr>
                <a:srgbClr val="7F7F7F"/>
              </a:buClr>
              <a:buSzPts val="900"/>
              <a:buFont typeface="Arial"/>
              <a:buChar char="•"/>
            </a:pPr>
            <a:r>
              <a:rPr lang="fr-CA" sz="900" b="1">
                <a:solidFill>
                  <a:srgbClr val="7F7F7F"/>
                </a:solidFill>
                <a:latin typeface="Arial"/>
                <a:ea typeface="Arial"/>
                <a:cs typeface="Arial"/>
                <a:sym typeface="Arial"/>
              </a:rPr>
              <a:t>Model 3: </a:t>
            </a:r>
            <a:r>
              <a:rPr lang="fr-CA" sz="900">
                <a:solidFill>
                  <a:srgbClr val="7F7F7F"/>
                </a:solidFill>
                <a:latin typeface="Arial"/>
                <a:ea typeface="Arial"/>
                <a:cs typeface="Arial"/>
                <a:sym typeface="Arial"/>
              </a:rPr>
              <a:t>Gradient Boosting</a:t>
            </a:r>
            <a:endParaRPr/>
          </a:p>
          <a:p>
            <a:pPr marL="171450" marR="0" lvl="0" indent="-114300" algn="l" rtl="0">
              <a:spcBef>
                <a:spcPts val="0"/>
              </a:spcBef>
              <a:spcAft>
                <a:spcPts val="0"/>
              </a:spcAft>
              <a:buClr>
                <a:schemeClr val="dk1"/>
              </a:buClr>
              <a:buSzPts val="900"/>
              <a:buFont typeface="Arial"/>
              <a:buNone/>
            </a:pPr>
            <a:endParaRPr sz="900">
              <a:solidFill>
                <a:srgbClr val="7F7F7F"/>
              </a:solidFill>
              <a:latin typeface="Arial"/>
              <a:ea typeface="Arial"/>
              <a:cs typeface="Arial"/>
              <a:sym typeface="Arial"/>
            </a:endParaRPr>
          </a:p>
        </p:txBody>
      </p:sp>
      <p:sp>
        <p:nvSpPr>
          <p:cNvPr id="342" name="Google Shape;342;p6"/>
          <p:cNvSpPr/>
          <p:nvPr/>
        </p:nvSpPr>
        <p:spPr>
          <a:xfrm rot="5400000">
            <a:off x="6133475" y="3727035"/>
            <a:ext cx="246637" cy="1125495"/>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Verdana"/>
              <a:ea typeface="Verdana"/>
              <a:cs typeface="Verdana"/>
              <a:sym typeface="Verdana"/>
            </a:endParaRPr>
          </a:p>
        </p:txBody>
      </p:sp>
      <p:sp>
        <p:nvSpPr>
          <p:cNvPr id="343" name="Google Shape;343;p6"/>
          <p:cNvSpPr txBox="1"/>
          <p:nvPr/>
        </p:nvSpPr>
        <p:spPr>
          <a:xfrm>
            <a:off x="5688691" y="4592235"/>
            <a:ext cx="1325833" cy="369332"/>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7F7F7F"/>
              </a:buClr>
              <a:buSzPts val="900"/>
              <a:buFont typeface="Arial"/>
              <a:buChar char="•"/>
            </a:pPr>
            <a:r>
              <a:rPr lang="fr-CA" sz="900">
                <a:solidFill>
                  <a:srgbClr val="7F7F7F"/>
                </a:solidFill>
                <a:latin typeface="Arial"/>
                <a:ea typeface="Arial"/>
                <a:cs typeface="Arial"/>
                <a:sym typeface="Arial"/>
              </a:rPr>
              <a:t>Hyperparameters fine tuning</a:t>
            </a:r>
            <a:endParaRPr/>
          </a:p>
        </p:txBody>
      </p:sp>
      <p:pic>
        <p:nvPicPr>
          <p:cNvPr id="344" name="Google Shape;344;p6"/>
          <p:cNvPicPr preferRelativeResize="0"/>
          <p:nvPr/>
        </p:nvPicPr>
        <p:blipFill rotWithShape="1">
          <a:blip r:embed="rId8">
            <a:alphaModFix/>
          </a:blip>
          <a:srcRect/>
          <a:stretch/>
        </p:blipFill>
        <p:spPr>
          <a:xfrm>
            <a:off x="7337144" y="4357479"/>
            <a:ext cx="902595" cy="784523"/>
          </a:xfrm>
          <a:prstGeom prst="rect">
            <a:avLst/>
          </a:prstGeom>
          <a:noFill/>
          <a:ln>
            <a:noFill/>
          </a:ln>
          <a:effectLst>
            <a:outerShdw blurRad="292100" dist="139700" dir="2700000" algn="tl" rotWithShape="0">
              <a:srgbClr val="333333">
                <a:alpha val="64705"/>
              </a:srgbClr>
            </a:outerShdw>
          </a:effectLst>
        </p:spPr>
      </p:pic>
      <p:pic>
        <p:nvPicPr>
          <p:cNvPr id="345" name="Google Shape;345;p6"/>
          <p:cNvPicPr preferRelativeResize="0"/>
          <p:nvPr/>
        </p:nvPicPr>
        <p:blipFill rotWithShape="1">
          <a:blip r:embed="rId9">
            <a:alphaModFix/>
          </a:blip>
          <a:srcRect/>
          <a:stretch/>
        </p:blipFill>
        <p:spPr>
          <a:xfrm>
            <a:off x="7731239" y="4604220"/>
            <a:ext cx="796264" cy="712294"/>
          </a:xfrm>
          <a:prstGeom prst="rect">
            <a:avLst/>
          </a:prstGeom>
          <a:noFill/>
          <a:ln>
            <a:noFill/>
          </a:ln>
          <a:effectLst>
            <a:outerShdw blurRad="292100" dist="139700" dir="2700000" algn="tl" rotWithShape="0">
              <a:srgbClr val="333333">
                <a:alpha val="64705"/>
              </a:srgbClr>
            </a:outerShdw>
          </a:effectLst>
        </p:spPr>
      </p:pic>
      <p:grpSp>
        <p:nvGrpSpPr>
          <p:cNvPr id="346" name="Google Shape;346;p6"/>
          <p:cNvGrpSpPr/>
          <p:nvPr/>
        </p:nvGrpSpPr>
        <p:grpSpPr>
          <a:xfrm>
            <a:off x="1060026" y="5140223"/>
            <a:ext cx="303480" cy="412422"/>
            <a:chOff x="4312" y="1261"/>
            <a:chExt cx="156" cy="212"/>
          </a:xfrm>
        </p:grpSpPr>
        <p:sp>
          <p:nvSpPr>
            <p:cNvPr id="347" name="Google Shape;347;p6"/>
            <p:cNvSpPr/>
            <p:nvPr/>
          </p:nvSpPr>
          <p:spPr>
            <a:xfrm>
              <a:off x="4312" y="1261"/>
              <a:ext cx="156" cy="212"/>
            </a:xfrm>
            <a:custGeom>
              <a:avLst/>
              <a:gdLst/>
              <a:ahLst/>
              <a:cxnLst/>
              <a:rect l="l" t="t" r="r" b="b"/>
              <a:pathLst>
                <a:path w="235" h="320" extrusionOk="0">
                  <a:moveTo>
                    <a:pt x="234" y="81"/>
                  </a:moveTo>
                  <a:cubicBezTo>
                    <a:pt x="234" y="80"/>
                    <a:pt x="233" y="78"/>
                    <a:pt x="232" y="77"/>
                  </a:cubicBezTo>
                  <a:cubicBezTo>
                    <a:pt x="157" y="3"/>
                    <a:pt x="157" y="3"/>
                    <a:pt x="157" y="3"/>
                  </a:cubicBezTo>
                  <a:cubicBezTo>
                    <a:pt x="156" y="2"/>
                    <a:pt x="155" y="1"/>
                    <a:pt x="154" y="0"/>
                  </a:cubicBezTo>
                  <a:cubicBezTo>
                    <a:pt x="152" y="0"/>
                    <a:pt x="151" y="0"/>
                    <a:pt x="150" y="0"/>
                  </a:cubicBez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85"/>
                    <a:pt x="235" y="85"/>
                    <a:pt x="235" y="85"/>
                  </a:cubicBezTo>
                  <a:cubicBezTo>
                    <a:pt x="235" y="84"/>
                    <a:pt x="235" y="82"/>
                    <a:pt x="234" y="81"/>
                  </a:cubicBezTo>
                  <a:close/>
                  <a:moveTo>
                    <a:pt x="160" y="36"/>
                  </a:moveTo>
                  <a:cubicBezTo>
                    <a:pt x="199" y="74"/>
                    <a:pt x="199" y="74"/>
                    <a:pt x="199" y="74"/>
                  </a:cubicBezTo>
                  <a:cubicBezTo>
                    <a:pt x="160" y="74"/>
                    <a:pt x="160" y="74"/>
                    <a:pt x="160" y="74"/>
                  </a:cubicBezTo>
                  <a:lnTo>
                    <a:pt x="160" y="36"/>
                  </a:lnTo>
                  <a:close/>
                  <a:moveTo>
                    <a:pt x="22" y="298"/>
                  </a:moveTo>
                  <a:cubicBezTo>
                    <a:pt x="22" y="21"/>
                    <a:pt x="22" y="21"/>
                    <a:pt x="22" y="21"/>
                  </a:cubicBezTo>
                  <a:cubicBezTo>
                    <a:pt x="139" y="21"/>
                    <a:pt x="139" y="21"/>
                    <a:pt x="139" y="21"/>
                  </a:cubicBezTo>
                  <a:cubicBezTo>
                    <a:pt x="139" y="85"/>
                    <a:pt x="139" y="85"/>
                    <a:pt x="139" y="85"/>
                  </a:cubicBezTo>
                  <a:cubicBezTo>
                    <a:pt x="139" y="91"/>
                    <a:pt x="144" y="96"/>
                    <a:pt x="150" y="96"/>
                  </a:cubicBezTo>
                  <a:cubicBezTo>
                    <a:pt x="214" y="96"/>
                    <a:pt x="214" y="96"/>
                    <a:pt x="214" y="96"/>
                  </a:cubicBezTo>
                  <a:cubicBezTo>
                    <a:pt x="214" y="298"/>
                    <a:pt x="214" y="298"/>
                    <a:pt x="214" y="298"/>
                  </a:cubicBezTo>
                  <a:lnTo>
                    <a:pt x="22" y="298"/>
                  </a:lnTo>
                  <a:close/>
                </a:path>
              </a:pathLst>
            </a:custGeom>
            <a:solidFill>
              <a:srgbClr val="046A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8" name="Google Shape;348;p6"/>
            <p:cNvSpPr/>
            <p:nvPr/>
          </p:nvSpPr>
          <p:spPr>
            <a:xfrm>
              <a:off x="4340" y="1431"/>
              <a:ext cx="99" cy="14"/>
            </a:xfrm>
            <a:custGeom>
              <a:avLst/>
              <a:gdLst/>
              <a:ahLst/>
              <a:cxnLst/>
              <a:rect l="l" t="t" r="r" b="b"/>
              <a:pathLst>
                <a:path w="149" h="21" extrusionOk="0">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solidFill>
              <a:srgbClr val="046A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9" name="Google Shape;349;p6"/>
            <p:cNvSpPr/>
            <p:nvPr/>
          </p:nvSpPr>
          <p:spPr>
            <a:xfrm>
              <a:off x="4340" y="1402"/>
              <a:ext cx="99" cy="14"/>
            </a:xfrm>
            <a:custGeom>
              <a:avLst/>
              <a:gdLst/>
              <a:ahLst/>
              <a:cxnLst/>
              <a:rect l="l" t="t" r="r" b="b"/>
              <a:pathLst>
                <a:path w="149" h="21" extrusionOk="0">
                  <a:moveTo>
                    <a:pt x="139" y="0"/>
                  </a:moveTo>
                  <a:cubicBezTo>
                    <a:pt x="11" y="0"/>
                    <a:pt x="11" y="0"/>
                    <a:pt x="11" y="0"/>
                  </a:cubicBezTo>
                  <a:cubicBezTo>
                    <a:pt x="5" y="0"/>
                    <a:pt x="0" y="5"/>
                    <a:pt x="0" y="11"/>
                  </a:cubicBezTo>
                  <a:cubicBezTo>
                    <a:pt x="0" y="17"/>
                    <a:pt x="5" y="21"/>
                    <a:pt x="11" y="21"/>
                  </a:cubicBezTo>
                  <a:cubicBezTo>
                    <a:pt x="139" y="21"/>
                    <a:pt x="139" y="21"/>
                    <a:pt x="139" y="21"/>
                  </a:cubicBezTo>
                  <a:cubicBezTo>
                    <a:pt x="145" y="21"/>
                    <a:pt x="149" y="17"/>
                    <a:pt x="149" y="11"/>
                  </a:cubicBezTo>
                  <a:cubicBezTo>
                    <a:pt x="149" y="5"/>
                    <a:pt x="145" y="0"/>
                    <a:pt x="139" y="0"/>
                  </a:cubicBezTo>
                  <a:close/>
                </a:path>
              </a:pathLst>
            </a:custGeom>
            <a:solidFill>
              <a:srgbClr val="046A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0" name="Google Shape;350;p6"/>
            <p:cNvSpPr/>
            <p:nvPr/>
          </p:nvSpPr>
          <p:spPr>
            <a:xfrm>
              <a:off x="4340" y="1374"/>
              <a:ext cx="99" cy="14"/>
            </a:xfrm>
            <a:custGeom>
              <a:avLst/>
              <a:gdLst/>
              <a:ahLst/>
              <a:cxnLst/>
              <a:rect l="l" t="t" r="r" b="b"/>
              <a:pathLst>
                <a:path w="149" h="22" extrusionOk="0">
                  <a:moveTo>
                    <a:pt x="139" y="0"/>
                  </a:moveTo>
                  <a:cubicBezTo>
                    <a:pt x="11" y="0"/>
                    <a:pt x="11" y="0"/>
                    <a:pt x="11" y="0"/>
                  </a:cubicBezTo>
                  <a:cubicBezTo>
                    <a:pt x="5" y="0"/>
                    <a:pt x="0" y="5"/>
                    <a:pt x="0" y="11"/>
                  </a:cubicBezTo>
                  <a:cubicBezTo>
                    <a:pt x="0" y="17"/>
                    <a:pt x="5" y="22"/>
                    <a:pt x="11" y="22"/>
                  </a:cubicBezTo>
                  <a:cubicBezTo>
                    <a:pt x="139" y="22"/>
                    <a:pt x="139" y="22"/>
                    <a:pt x="139" y="22"/>
                  </a:cubicBezTo>
                  <a:cubicBezTo>
                    <a:pt x="145" y="22"/>
                    <a:pt x="149" y="17"/>
                    <a:pt x="149" y="11"/>
                  </a:cubicBezTo>
                  <a:cubicBezTo>
                    <a:pt x="149" y="5"/>
                    <a:pt x="145" y="0"/>
                    <a:pt x="139" y="0"/>
                  </a:cubicBezTo>
                  <a:close/>
                </a:path>
              </a:pathLst>
            </a:custGeom>
            <a:solidFill>
              <a:srgbClr val="046A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1" name="Google Shape;351;p6"/>
            <p:cNvSpPr/>
            <p:nvPr/>
          </p:nvSpPr>
          <p:spPr>
            <a:xfrm>
              <a:off x="4340" y="1346"/>
              <a:ext cx="99" cy="14"/>
            </a:xfrm>
            <a:custGeom>
              <a:avLst/>
              <a:gdLst/>
              <a:ahLst/>
              <a:cxnLst/>
              <a:rect l="l" t="t" r="r" b="b"/>
              <a:pathLst>
                <a:path w="149" h="21" extrusionOk="0">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solidFill>
              <a:srgbClr val="046A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52" name="Google Shape;352;p6"/>
          <p:cNvSpPr txBox="1"/>
          <p:nvPr/>
        </p:nvSpPr>
        <p:spPr>
          <a:xfrm>
            <a:off x="604343" y="5604877"/>
            <a:ext cx="121484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CA" sz="900">
                <a:solidFill>
                  <a:srgbClr val="7F7F7F"/>
                </a:solidFill>
                <a:latin typeface="Arial"/>
                <a:ea typeface="Arial"/>
                <a:cs typeface="Arial"/>
                <a:sym typeface="Arial"/>
              </a:rPr>
              <a:t>Dataset E – CUBF Data</a:t>
            </a:r>
            <a:endParaRPr/>
          </a:p>
        </p:txBody>
      </p:sp>
      <p:pic>
        <p:nvPicPr>
          <p:cNvPr id="53" name="image4.png">
            <a:extLst>
              <a:ext uri="{FF2B5EF4-FFF2-40B4-BE49-F238E27FC236}">
                <a16:creationId xmlns:a16="http://schemas.microsoft.com/office/drawing/2014/main" id="{B1C471D9-380E-C64E-83A1-A240F4FD229E}"/>
              </a:ext>
            </a:extLst>
          </p:cNvPr>
          <p:cNvPicPr/>
          <p:nvPr/>
        </p:nvPicPr>
        <p:blipFill>
          <a:blip r:embed="rId10"/>
          <a:srcRect/>
          <a:stretch>
            <a:fillRect/>
          </a:stretch>
        </p:blipFill>
        <p:spPr>
          <a:xfrm>
            <a:off x="7279859" y="2780716"/>
            <a:ext cx="1021975" cy="712325"/>
          </a:xfrm>
          <a:prstGeom prst="rect">
            <a:avLst/>
          </a:prstGeom>
          <a:ln>
            <a:noFill/>
          </a:ln>
          <a:effectLst>
            <a:outerShdw blurRad="292100" dist="139700" dir="2700000" algn="tl" rotWithShape="0">
              <a:srgbClr val="333333">
                <a:alpha val="65000"/>
              </a:srgbClr>
            </a:outerShdw>
          </a:effectLst>
        </p:spPr>
      </p:pic>
      <p:pic>
        <p:nvPicPr>
          <p:cNvPr id="54" name="image3.png">
            <a:extLst>
              <a:ext uri="{FF2B5EF4-FFF2-40B4-BE49-F238E27FC236}">
                <a16:creationId xmlns:a16="http://schemas.microsoft.com/office/drawing/2014/main" id="{D72F2ADF-ABF3-8248-B565-E5B63FE49700}"/>
              </a:ext>
            </a:extLst>
          </p:cNvPr>
          <p:cNvPicPr/>
          <p:nvPr/>
        </p:nvPicPr>
        <p:blipFill>
          <a:blip r:embed="rId11"/>
          <a:srcRect/>
          <a:stretch>
            <a:fillRect/>
          </a:stretch>
        </p:blipFill>
        <p:spPr>
          <a:xfrm>
            <a:off x="7694794" y="2958660"/>
            <a:ext cx="796264" cy="729066"/>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grpSp>
        <p:nvGrpSpPr>
          <p:cNvPr id="357" name="Google Shape;357;p7"/>
          <p:cNvGrpSpPr/>
          <p:nvPr/>
        </p:nvGrpSpPr>
        <p:grpSpPr>
          <a:xfrm>
            <a:off x="0" y="0"/>
            <a:ext cx="9144000" cy="430823"/>
            <a:chOff x="0" y="0"/>
            <a:chExt cx="9144000" cy="430823"/>
          </a:xfrm>
        </p:grpSpPr>
        <p:sp>
          <p:nvSpPr>
            <p:cNvPr id="358" name="Google Shape;358;p7"/>
            <p:cNvSpPr/>
            <p:nvPr/>
          </p:nvSpPr>
          <p:spPr>
            <a:xfrm>
              <a:off x="0" y="0"/>
              <a:ext cx="193431" cy="430823"/>
            </a:xfrm>
            <a:prstGeom prst="rect">
              <a:avLst/>
            </a:prstGeom>
            <a:solidFill>
              <a:srgbClr val="BFBFBF"/>
            </a:solidFill>
            <a:ln>
              <a:noFill/>
            </a:ln>
          </p:spPr>
          <p:txBody>
            <a:bodyPr spcFirstLastPara="1" wrap="square" lIns="88900" tIns="88900" rIns="88900" bIns="88900" anchor="ctr" anchorCtr="0">
              <a:noAutofit/>
            </a:bodyPr>
            <a:lstStyle/>
            <a:p>
              <a:pPr marL="0" marR="0" lvl="0" indent="0" algn="ctr" rtl="0">
                <a:lnSpc>
                  <a:spcPct val="106000"/>
                </a:lnSpc>
                <a:spcBef>
                  <a:spcPts val="0"/>
                </a:spcBef>
                <a:spcAft>
                  <a:spcPts val="0"/>
                </a:spcAft>
                <a:buClr>
                  <a:schemeClr val="dk1"/>
                </a:buClr>
                <a:buSzPts val="1600"/>
                <a:buFont typeface="Noto Sans Symbols"/>
                <a:buNone/>
              </a:pPr>
              <a:endParaRPr sz="1600" b="1">
                <a:solidFill>
                  <a:schemeClr val="lt1"/>
                </a:solidFill>
                <a:latin typeface="Arial"/>
                <a:ea typeface="Arial"/>
                <a:cs typeface="Arial"/>
                <a:sym typeface="Arial"/>
              </a:endParaRPr>
            </a:p>
          </p:txBody>
        </p:sp>
        <p:cxnSp>
          <p:nvCxnSpPr>
            <p:cNvPr id="359" name="Google Shape;359;p7"/>
            <p:cNvCxnSpPr/>
            <p:nvPr/>
          </p:nvCxnSpPr>
          <p:spPr>
            <a:xfrm>
              <a:off x="0" y="422030"/>
              <a:ext cx="9144000" cy="0"/>
            </a:xfrm>
            <a:prstGeom prst="straightConnector1">
              <a:avLst/>
            </a:prstGeom>
            <a:noFill/>
            <a:ln w="9525" cap="flat" cmpd="sng">
              <a:solidFill>
                <a:srgbClr val="A5A5A5"/>
              </a:solidFill>
              <a:prstDash val="solid"/>
              <a:round/>
              <a:headEnd type="none" w="sm" len="sm"/>
              <a:tailEnd type="none" w="sm" len="sm"/>
            </a:ln>
          </p:spPr>
        </p:cxnSp>
      </p:grpSp>
      <p:sp>
        <p:nvSpPr>
          <p:cNvPr id="360" name="Google Shape;360;p7"/>
          <p:cNvSpPr txBox="1"/>
          <p:nvPr/>
        </p:nvSpPr>
        <p:spPr>
          <a:xfrm>
            <a:off x="334108" y="79131"/>
            <a:ext cx="8660423"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CA" sz="1800" b="1" dirty="0" err="1">
                <a:solidFill>
                  <a:schemeClr val="dk1"/>
                </a:solidFill>
                <a:latin typeface="Arial"/>
                <a:ea typeface="Arial"/>
                <a:cs typeface="Arial"/>
                <a:sym typeface="Arial"/>
              </a:rPr>
              <a:t>Transforming</a:t>
            </a:r>
            <a:r>
              <a:rPr lang="fr-CA" sz="1800" b="1" dirty="0">
                <a:solidFill>
                  <a:schemeClr val="dk1"/>
                </a:solidFill>
                <a:latin typeface="Arial"/>
                <a:ea typeface="Arial"/>
                <a:cs typeface="Arial"/>
                <a:sym typeface="Arial"/>
              </a:rPr>
              <a:t> the data </a:t>
            </a:r>
            <a:endParaRPr sz="1800" b="1" dirty="0">
              <a:solidFill>
                <a:schemeClr val="dk1"/>
              </a:solidFill>
              <a:latin typeface="Arial"/>
              <a:ea typeface="Arial"/>
              <a:cs typeface="Arial"/>
              <a:sym typeface="Arial"/>
            </a:endParaRPr>
          </a:p>
        </p:txBody>
      </p:sp>
      <p:sp>
        <p:nvSpPr>
          <p:cNvPr id="361" name="Google Shape;361;p7"/>
          <p:cNvSpPr/>
          <p:nvPr/>
        </p:nvSpPr>
        <p:spPr>
          <a:xfrm>
            <a:off x="84492" y="548666"/>
            <a:ext cx="8897816"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1200" dirty="0">
                <a:solidFill>
                  <a:schemeClr val="dk1"/>
                </a:solidFill>
                <a:latin typeface="Arial"/>
                <a:ea typeface="Arial"/>
                <a:cs typeface="Arial"/>
                <a:sym typeface="Arial"/>
              </a:rPr>
              <a:t>We used a wide array of data cleansing techniques to merge, clean and conform the data. The following illustrates the different data processing methods we used for two of the data sources we used. The first method consisted of cleaning the data directly on Tableau Similar methods were used for the other data sources.  </a:t>
            </a:r>
            <a:endParaRPr lang="en-CA" sz="1200" dirty="0"/>
          </a:p>
        </p:txBody>
      </p:sp>
      <p:sp>
        <p:nvSpPr>
          <p:cNvPr id="362" name="Google Shape;362;p7"/>
          <p:cNvSpPr/>
          <p:nvPr/>
        </p:nvSpPr>
        <p:spPr>
          <a:xfrm>
            <a:off x="142673" y="1200758"/>
            <a:ext cx="3813242" cy="246221"/>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000" b="1">
                <a:solidFill>
                  <a:schemeClr val="dk1"/>
                </a:solidFill>
                <a:latin typeface="Arial"/>
                <a:ea typeface="Arial"/>
                <a:cs typeface="Arial"/>
                <a:sym typeface="Arial"/>
              </a:rPr>
              <a:t>Property Assessment Units Data Processing Using Tableau </a:t>
            </a:r>
            <a:endParaRPr/>
          </a:p>
        </p:txBody>
      </p:sp>
      <p:sp>
        <p:nvSpPr>
          <p:cNvPr id="363" name="Google Shape;363;p7"/>
          <p:cNvSpPr/>
          <p:nvPr/>
        </p:nvSpPr>
        <p:spPr>
          <a:xfrm>
            <a:off x="1575654" y="2216100"/>
            <a:ext cx="9801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700">
                <a:solidFill>
                  <a:schemeClr val="dk1"/>
                </a:solidFill>
                <a:latin typeface="Arial"/>
                <a:ea typeface="Arial"/>
                <a:cs typeface="Arial"/>
                <a:sym typeface="Arial"/>
              </a:rPr>
              <a:t>Convert CATEGORIE_UEF variable into numeric</a:t>
            </a:r>
            <a:endParaRPr sz="700">
              <a:solidFill>
                <a:schemeClr val="dk1"/>
              </a:solidFill>
              <a:latin typeface="Arial"/>
              <a:ea typeface="Arial"/>
              <a:cs typeface="Arial"/>
              <a:sym typeface="Arial"/>
            </a:endParaRPr>
          </a:p>
        </p:txBody>
      </p:sp>
      <p:grpSp>
        <p:nvGrpSpPr>
          <p:cNvPr id="364" name="Google Shape;364;p7"/>
          <p:cNvGrpSpPr/>
          <p:nvPr/>
        </p:nvGrpSpPr>
        <p:grpSpPr>
          <a:xfrm>
            <a:off x="193433" y="1674282"/>
            <a:ext cx="8645458" cy="1754718"/>
            <a:chOff x="193433" y="1526010"/>
            <a:chExt cx="8645458" cy="1754718"/>
          </a:xfrm>
        </p:grpSpPr>
        <p:sp>
          <p:nvSpPr>
            <p:cNvPr id="365" name="Google Shape;365;p7"/>
            <p:cNvSpPr/>
            <p:nvPr/>
          </p:nvSpPr>
          <p:spPr>
            <a:xfrm>
              <a:off x="193433" y="1969734"/>
              <a:ext cx="7374913" cy="321033"/>
            </a:xfrm>
            <a:prstGeom prst="rightArrow">
              <a:avLst>
                <a:gd name="adj1" fmla="val 50000"/>
                <a:gd name="adj2" fmla="val 50000"/>
              </a:avLst>
            </a:prstGeom>
            <a:solidFill>
              <a:srgbClr val="F2F2F2"/>
            </a:solidFill>
            <a:ln w="9525" cap="flat" cmpd="sng">
              <a:solidFill>
                <a:srgbClr val="7F7F7F"/>
              </a:solidFill>
              <a:prstDash val="solid"/>
              <a:miter lim="800000"/>
              <a:headEnd type="none" w="sm" len="sm"/>
              <a:tailEnd type="none" w="sm" len="sm"/>
            </a:ln>
          </p:spPr>
          <p:txBody>
            <a:bodyPr spcFirstLastPara="1" wrap="square" lIns="88900" tIns="88900" rIns="88900" bIns="88900" anchor="ctr" anchorCtr="0">
              <a:noAutofit/>
            </a:bodyPr>
            <a:lstStyle/>
            <a:p>
              <a:pPr marL="0" marR="0" lvl="0" indent="0" algn="ctr" rtl="0">
                <a:lnSpc>
                  <a:spcPct val="106000"/>
                </a:lnSpc>
                <a:spcBef>
                  <a:spcPts val="0"/>
                </a:spcBef>
                <a:spcAft>
                  <a:spcPts val="0"/>
                </a:spcAft>
                <a:buClr>
                  <a:schemeClr val="dk1"/>
                </a:buClr>
                <a:buSzPts val="1600"/>
                <a:buFont typeface="Noto Sans Symbols"/>
                <a:buNone/>
              </a:pPr>
              <a:endParaRPr sz="1600" b="1">
                <a:solidFill>
                  <a:schemeClr val="lt1"/>
                </a:solidFill>
                <a:latin typeface="Arial"/>
                <a:ea typeface="Arial"/>
                <a:cs typeface="Arial"/>
                <a:sym typeface="Arial"/>
              </a:endParaRPr>
            </a:p>
          </p:txBody>
        </p:sp>
        <p:grpSp>
          <p:nvGrpSpPr>
            <p:cNvPr id="366" name="Google Shape;366;p7"/>
            <p:cNvGrpSpPr/>
            <p:nvPr/>
          </p:nvGrpSpPr>
          <p:grpSpPr>
            <a:xfrm>
              <a:off x="216818" y="1576883"/>
              <a:ext cx="339715" cy="461665"/>
              <a:chOff x="2017" y="4049"/>
              <a:chExt cx="156" cy="212"/>
            </a:xfrm>
          </p:grpSpPr>
          <p:sp>
            <p:nvSpPr>
              <p:cNvPr id="367" name="Google Shape;367;p7"/>
              <p:cNvSpPr/>
              <p:nvPr/>
            </p:nvSpPr>
            <p:spPr>
              <a:xfrm>
                <a:off x="2017" y="4049"/>
                <a:ext cx="156" cy="212"/>
              </a:xfrm>
              <a:custGeom>
                <a:avLst/>
                <a:gdLst/>
                <a:ahLst/>
                <a:cxnLst/>
                <a:rect l="l" t="t" r="r" b="b"/>
                <a:pathLst>
                  <a:path w="235" h="320" extrusionOk="0">
                    <a:moveTo>
                      <a:pt x="118" y="0"/>
                    </a:moveTo>
                    <a:cubicBezTo>
                      <a:pt x="118" y="0"/>
                      <a:pt x="118" y="0"/>
                      <a:pt x="118" y="0"/>
                    </a:cubicBezTo>
                    <a:cubicBezTo>
                      <a:pt x="118" y="0"/>
                      <a:pt x="117" y="0"/>
                      <a:pt x="117" y="0"/>
                    </a:cubicBezTo>
                    <a:cubicBezTo>
                      <a:pt x="53" y="0"/>
                      <a:pt x="0" y="52"/>
                      <a:pt x="0" y="117"/>
                    </a:cubicBezTo>
                    <a:cubicBezTo>
                      <a:pt x="0" y="139"/>
                      <a:pt x="5" y="156"/>
                      <a:pt x="17" y="176"/>
                    </a:cubicBezTo>
                    <a:cubicBezTo>
                      <a:pt x="109" y="315"/>
                      <a:pt x="109" y="315"/>
                      <a:pt x="109" y="315"/>
                    </a:cubicBezTo>
                    <a:cubicBezTo>
                      <a:pt x="111" y="318"/>
                      <a:pt x="114" y="320"/>
                      <a:pt x="117" y="320"/>
                    </a:cubicBezTo>
                    <a:cubicBezTo>
                      <a:pt x="117" y="320"/>
                      <a:pt x="118" y="320"/>
                      <a:pt x="118" y="320"/>
                    </a:cubicBezTo>
                    <a:cubicBezTo>
                      <a:pt x="118" y="320"/>
                      <a:pt x="118" y="320"/>
                      <a:pt x="118" y="320"/>
                    </a:cubicBezTo>
                    <a:cubicBezTo>
                      <a:pt x="121" y="320"/>
                      <a:pt x="125" y="318"/>
                      <a:pt x="127" y="315"/>
                    </a:cubicBezTo>
                    <a:cubicBezTo>
                      <a:pt x="219" y="176"/>
                      <a:pt x="219" y="176"/>
                      <a:pt x="219" y="176"/>
                    </a:cubicBezTo>
                    <a:cubicBezTo>
                      <a:pt x="230" y="156"/>
                      <a:pt x="235" y="139"/>
                      <a:pt x="235" y="117"/>
                    </a:cubicBezTo>
                    <a:cubicBezTo>
                      <a:pt x="235" y="52"/>
                      <a:pt x="182" y="0"/>
                      <a:pt x="118" y="0"/>
                    </a:cubicBezTo>
                    <a:close/>
                    <a:moveTo>
                      <a:pt x="201" y="164"/>
                    </a:moveTo>
                    <a:cubicBezTo>
                      <a:pt x="118" y="290"/>
                      <a:pt x="118" y="290"/>
                      <a:pt x="118" y="290"/>
                    </a:cubicBezTo>
                    <a:cubicBezTo>
                      <a:pt x="35" y="165"/>
                      <a:pt x="35" y="165"/>
                      <a:pt x="35" y="165"/>
                    </a:cubicBezTo>
                    <a:cubicBezTo>
                      <a:pt x="25" y="149"/>
                      <a:pt x="22" y="135"/>
                      <a:pt x="22" y="117"/>
                    </a:cubicBezTo>
                    <a:cubicBezTo>
                      <a:pt x="22" y="64"/>
                      <a:pt x="65" y="21"/>
                      <a:pt x="117" y="21"/>
                    </a:cubicBezTo>
                    <a:cubicBezTo>
                      <a:pt x="117" y="21"/>
                      <a:pt x="118" y="21"/>
                      <a:pt x="118" y="21"/>
                    </a:cubicBezTo>
                    <a:cubicBezTo>
                      <a:pt x="118" y="21"/>
                      <a:pt x="118" y="21"/>
                      <a:pt x="118" y="21"/>
                    </a:cubicBezTo>
                    <a:cubicBezTo>
                      <a:pt x="170" y="21"/>
                      <a:pt x="213" y="64"/>
                      <a:pt x="213" y="117"/>
                    </a:cubicBezTo>
                    <a:cubicBezTo>
                      <a:pt x="213" y="135"/>
                      <a:pt x="210" y="149"/>
                      <a:pt x="201" y="164"/>
                    </a:cubicBezTo>
                    <a:close/>
                  </a:path>
                </a:pathLst>
              </a:custGeom>
              <a:solidFill>
                <a:srgbClr val="0076A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8" name="Google Shape;368;p7"/>
              <p:cNvSpPr/>
              <p:nvPr/>
            </p:nvSpPr>
            <p:spPr>
              <a:xfrm>
                <a:off x="2059" y="4091"/>
                <a:ext cx="71" cy="71"/>
              </a:xfrm>
              <a:custGeom>
                <a:avLst/>
                <a:gdLst/>
                <a:ahLst/>
                <a:cxnLst/>
                <a:rect l="l" t="t" r="r" b="b"/>
                <a:pathLst>
                  <a:path w="107" h="106" extrusionOk="0">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solidFill>
                <a:srgbClr val="0076A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69" name="Google Shape;369;p7"/>
            <p:cNvSpPr/>
            <p:nvPr/>
          </p:nvSpPr>
          <p:spPr>
            <a:xfrm>
              <a:off x="556533" y="1526010"/>
              <a:ext cx="92348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700">
                  <a:solidFill>
                    <a:schemeClr val="dk1"/>
                  </a:solidFill>
                  <a:latin typeface="Arial"/>
                  <a:ea typeface="Arial"/>
                  <a:cs typeface="Arial"/>
                  <a:sym typeface="Arial"/>
                </a:rPr>
                <a:t>Group the CODE_UTILISATION into Property Use Code</a:t>
              </a:r>
              <a:endParaRPr/>
            </a:p>
          </p:txBody>
        </p:sp>
        <p:grpSp>
          <p:nvGrpSpPr>
            <p:cNvPr id="370" name="Google Shape;370;p7"/>
            <p:cNvGrpSpPr/>
            <p:nvPr/>
          </p:nvGrpSpPr>
          <p:grpSpPr>
            <a:xfrm rot="10800000">
              <a:off x="1185060" y="2223211"/>
              <a:ext cx="339715" cy="461665"/>
              <a:chOff x="1310158" y="2584270"/>
              <a:chExt cx="339715" cy="461665"/>
            </a:xfrm>
          </p:grpSpPr>
          <p:sp>
            <p:nvSpPr>
              <p:cNvPr id="371" name="Google Shape;371;p7"/>
              <p:cNvSpPr/>
              <p:nvPr/>
            </p:nvSpPr>
            <p:spPr>
              <a:xfrm>
                <a:off x="1310158" y="2584270"/>
                <a:ext cx="339715" cy="461665"/>
              </a:xfrm>
              <a:custGeom>
                <a:avLst/>
                <a:gdLst/>
                <a:ahLst/>
                <a:cxnLst/>
                <a:rect l="l" t="t" r="r" b="b"/>
                <a:pathLst>
                  <a:path w="235" h="320" extrusionOk="0">
                    <a:moveTo>
                      <a:pt x="118" y="0"/>
                    </a:moveTo>
                    <a:cubicBezTo>
                      <a:pt x="118" y="0"/>
                      <a:pt x="118" y="0"/>
                      <a:pt x="118" y="0"/>
                    </a:cubicBezTo>
                    <a:cubicBezTo>
                      <a:pt x="118" y="0"/>
                      <a:pt x="117" y="0"/>
                      <a:pt x="117" y="0"/>
                    </a:cubicBezTo>
                    <a:cubicBezTo>
                      <a:pt x="53" y="0"/>
                      <a:pt x="0" y="52"/>
                      <a:pt x="0" y="117"/>
                    </a:cubicBezTo>
                    <a:cubicBezTo>
                      <a:pt x="0" y="139"/>
                      <a:pt x="5" y="156"/>
                      <a:pt x="17" y="176"/>
                    </a:cubicBezTo>
                    <a:cubicBezTo>
                      <a:pt x="109" y="315"/>
                      <a:pt x="109" y="315"/>
                      <a:pt x="109" y="315"/>
                    </a:cubicBezTo>
                    <a:cubicBezTo>
                      <a:pt x="111" y="318"/>
                      <a:pt x="114" y="320"/>
                      <a:pt x="117" y="320"/>
                    </a:cubicBezTo>
                    <a:cubicBezTo>
                      <a:pt x="117" y="320"/>
                      <a:pt x="118" y="320"/>
                      <a:pt x="118" y="320"/>
                    </a:cubicBezTo>
                    <a:cubicBezTo>
                      <a:pt x="118" y="320"/>
                      <a:pt x="118" y="320"/>
                      <a:pt x="118" y="320"/>
                    </a:cubicBezTo>
                    <a:cubicBezTo>
                      <a:pt x="121" y="320"/>
                      <a:pt x="125" y="318"/>
                      <a:pt x="127" y="315"/>
                    </a:cubicBezTo>
                    <a:cubicBezTo>
                      <a:pt x="219" y="176"/>
                      <a:pt x="219" y="176"/>
                      <a:pt x="219" y="176"/>
                    </a:cubicBezTo>
                    <a:cubicBezTo>
                      <a:pt x="230" y="156"/>
                      <a:pt x="235" y="139"/>
                      <a:pt x="235" y="117"/>
                    </a:cubicBezTo>
                    <a:cubicBezTo>
                      <a:pt x="235" y="52"/>
                      <a:pt x="182" y="0"/>
                      <a:pt x="118" y="0"/>
                    </a:cubicBezTo>
                    <a:close/>
                    <a:moveTo>
                      <a:pt x="201" y="164"/>
                    </a:moveTo>
                    <a:cubicBezTo>
                      <a:pt x="118" y="290"/>
                      <a:pt x="118" y="290"/>
                      <a:pt x="118" y="290"/>
                    </a:cubicBezTo>
                    <a:cubicBezTo>
                      <a:pt x="35" y="165"/>
                      <a:pt x="35" y="165"/>
                      <a:pt x="35" y="165"/>
                    </a:cubicBezTo>
                    <a:cubicBezTo>
                      <a:pt x="25" y="149"/>
                      <a:pt x="22" y="135"/>
                      <a:pt x="22" y="117"/>
                    </a:cubicBezTo>
                    <a:cubicBezTo>
                      <a:pt x="22" y="64"/>
                      <a:pt x="65" y="21"/>
                      <a:pt x="117" y="21"/>
                    </a:cubicBezTo>
                    <a:cubicBezTo>
                      <a:pt x="117" y="21"/>
                      <a:pt x="118" y="21"/>
                      <a:pt x="118" y="21"/>
                    </a:cubicBezTo>
                    <a:cubicBezTo>
                      <a:pt x="118" y="21"/>
                      <a:pt x="118" y="21"/>
                      <a:pt x="118" y="21"/>
                    </a:cubicBezTo>
                    <a:cubicBezTo>
                      <a:pt x="170" y="21"/>
                      <a:pt x="213" y="64"/>
                      <a:pt x="213" y="117"/>
                    </a:cubicBezTo>
                    <a:cubicBezTo>
                      <a:pt x="213" y="135"/>
                      <a:pt x="210" y="149"/>
                      <a:pt x="201" y="164"/>
                    </a:cubicBezTo>
                    <a:close/>
                  </a:path>
                </a:pathLst>
              </a:custGeom>
              <a:solidFill>
                <a:srgbClr val="0076A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2" name="Google Shape;372;p7"/>
              <p:cNvSpPr/>
              <p:nvPr/>
            </p:nvSpPr>
            <p:spPr>
              <a:xfrm>
                <a:off x="1401620" y="2675732"/>
                <a:ext cx="154614" cy="154614"/>
              </a:xfrm>
              <a:custGeom>
                <a:avLst/>
                <a:gdLst/>
                <a:ahLst/>
                <a:cxnLst/>
                <a:rect l="l" t="t" r="r" b="b"/>
                <a:pathLst>
                  <a:path w="107" h="106" extrusionOk="0">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solidFill>
                <a:srgbClr val="0076A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373" name="Google Shape;373;p7"/>
            <p:cNvGrpSpPr/>
            <p:nvPr/>
          </p:nvGrpSpPr>
          <p:grpSpPr>
            <a:xfrm>
              <a:off x="2007399" y="1576883"/>
              <a:ext cx="339715" cy="461665"/>
              <a:chOff x="2017" y="4049"/>
              <a:chExt cx="156" cy="212"/>
            </a:xfrm>
          </p:grpSpPr>
          <p:sp>
            <p:nvSpPr>
              <p:cNvPr id="374" name="Google Shape;374;p7"/>
              <p:cNvSpPr/>
              <p:nvPr/>
            </p:nvSpPr>
            <p:spPr>
              <a:xfrm>
                <a:off x="2017" y="4049"/>
                <a:ext cx="156" cy="212"/>
              </a:xfrm>
              <a:custGeom>
                <a:avLst/>
                <a:gdLst/>
                <a:ahLst/>
                <a:cxnLst/>
                <a:rect l="l" t="t" r="r" b="b"/>
                <a:pathLst>
                  <a:path w="235" h="320" extrusionOk="0">
                    <a:moveTo>
                      <a:pt x="118" y="0"/>
                    </a:moveTo>
                    <a:cubicBezTo>
                      <a:pt x="118" y="0"/>
                      <a:pt x="118" y="0"/>
                      <a:pt x="118" y="0"/>
                    </a:cubicBezTo>
                    <a:cubicBezTo>
                      <a:pt x="118" y="0"/>
                      <a:pt x="117" y="0"/>
                      <a:pt x="117" y="0"/>
                    </a:cubicBezTo>
                    <a:cubicBezTo>
                      <a:pt x="53" y="0"/>
                      <a:pt x="0" y="52"/>
                      <a:pt x="0" y="117"/>
                    </a:cubicBezTo>
                    <a:cubicBezTo>
                      <a:pt x="0" y="139"/>
                      <a:pt x="5" y="156"/>
                      <a:pt x="17" y="176"/>
                    </a:cubicBezTo>
                    <a:cubicBezTo>
                      <a:pt x="109" y="315"/>
                      <a:pt x="109" y="315"/>
                      <a:pt x="109" y="315"/>
                    </a:cubicBezTo>
                    <a:cubicBezTo>
                      <a:pt x="111" y="318"/>
                      <a:pt x="114" y="320"/>
                      <a:pt x="117" y="320"/>
                    </a:cubicBezTo>
                    <a:cubicBezTo>
                      <a:pt x="117" y="320"/>
                      <a:pt x="118" y="320"/>
                      <a:pt x="118" y="320"/>
                    </a:cubicBezTo>
                    <a:cubicBezTo>
                      <a:pt x="118" y="320"/>
                      <a:pt x="118" y="320"/>
                      <a:pt x="118" y="320"/>
                    </a:cubicBezTo>
                    <a:cubicBezTo>
                      <a:pt x="121" y="320"/>
                      <a:pt x="125" y="318"/>
                      <a:pt x="127" y="315"/>
                    </a:cubicBezTo>
                    <a:cubicBezTo>
                      <a:pt x="219" y="176"/>
                      <a:pt x="219" y="176"/>
                      <a:pt x="219" y="176"/>
                    </a:cubicBezTo>
                    <a:cubicBezTo>
                      <a:pt x="230" y="156"/>
                      <a:pt x="235" y="139"/>
                      <a:pt x="235" y="117"/>
                    </a:cubicBezTo>
                    <a:cubicBezTo>
                      <a:pt x="235" y="52"/>
                      <a:pt x="182" y="0"/>
                      <a:pt x="118" y="0"/>
                    </a:cubicBezTo>
                    <a:close/>
                    <a:moveTo>
                      <a:pt x="201" y="164"/>
                    </a:moveTo>
                    <a:cubicBezTo>
                      <a:pt x="118" y="290"/>
                      <a:pt x="118" y="290"/>
                      <a:pt x="118" y="290"/>
                    </a:cubicBezTo>
                    <a:cubicBezTo>
                      <a:pt x="35" y="165"/>
                      <a:pt x="35" y="165"/>
                      <a:pt x="35" y="165"/>
                    </a:cubicBezTo>
                    <a:cubicBezTo>
                      <a:pt x="25" y="149"/>
                      <a:pt x="22" y="135"/>
                      <a:pt x="22" y="117"/>
                    </a:cubicBezTo>
                    <a:cubicBezTo>
                      <a:pt x="22" y="64"/>
                      <a:pt x="65" y="21"/>
                      <a:pt x="117" y="21"/>
                    </a:cubicBezTo>
                    <a:cubicBezTo>
                      <a:pt x="117" y="21"/>
                      <a:pt x="118" y="21"/>
                      <a:pt x="118" y="21"/>
                    </a:cubicBezTo>
                    <a:cubicBezTo>
                      <a:pt x="118" y="21"/>
                      <a:pt x="118" y="21"/>
                      <a:pt x="118" y="21"/>
                    </a:cubicBezTo>
                    <a:cubicBezTo>
                      <a:pt x="170" y="21"/>
                      <a:pt x="213" y="64"/>
                      <a:pt x="213" y="117"/>
                    </a:cubicBezTo>
                    <a:cubicBezTo>
                      <a:pt x="213" y="135"/>
                      <a:pt x="210" y="149"/>
                      <a:pt x="201" y="164"/>
                    </a:cubicBezTo>
                    <a:close/>
                  </a:path>
                </a:pathLst>
              </a:custGeom>
              <a:solidFill>
                <a:srgbClr val="0076A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5" name="Google Shape;375;p7"/>
              <p:cNvSpPr/>
              <p:nvPr/>
            </p:nvSpPr>
            <p:spPr>
              <a:xfrm>
                <a:off x="2059" y="4091"/>
                <a:ext cx="71" cy="71"/>
              </a:xfrm>
              <a:custGeom>
                <a:avLst/>
                <a:gdLst/>
                <a:ahLst/>
                <a:cxnLst/>
                <a:rect l="l" t="t" r="r" b="b"/>
                <a:pathLst>
                  <a:path w="107" h="106" extrusionOk="0">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solidFill>
                <a:srgbClr val="0076A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376" name="Google Shape;376;p7"/>
            <p:cNvGrpSpPr/>
            <p:nvPr/>
          </p:nvGrpSpPr>
          <p:grpSpPr>
            <a:xfrm rot="10800000">
              <a:off x="3150170" y="2223211"/>
              <a:ext cx="339715" cy="461665"/>
              <a:chOff x="1310158" y="2584270"/>
              <a:chExt cx="339715" cy="461665"/>
            </a:xfrm>
          </p:grpSpPr>
          <p:sp>
            <p:nvSpPr>
              <p:cNvPr id="377" name="Google Shape;377;p7"/>
              <p:cNvSpPr/>
              <p:nvPr/>
            </p:nvSpPr>
            <p:spPr>
              <a:xfrm>
                <a:off x="1310158" y="2584270"/>
                <a:ext cx="339715" cy="461665"/>
              </a:xfrm>
              <a:custGeom>
                <a:avLst/>
                <a:gdLst/>
                <a:ahLst/>
                <a:cxnLst/>
                <a:rect l="l" t="t" r="r" b="b"/>
                <a:pathLst>
                  <a:path w="235" h="320" extrusionOk="0">
                    <a:moveTo>
                      <a:pt x="118" y="0"/>
                    </a:moveTo>
                    <a:cubicBezTo>
                      <a:pt x="118" y="0"/>
                      <a:pt x="118" y="0"/>
                      <a:pt x="118" y="0"/>
                    </a:cubicBezTo>
                    <a:cubicBezTo>
                      <a:pt x="118" y="0"/>
                      <a:pt x="117" y="0"/>
                      <a:pt x="117" y="0"/>
                    </a:cubicBezTo>
                    <a:cubicBezTo>
                      <a:pt x="53" y="0"/>
                      <a:pt x="0" y="52"/>
                      <a:pt x="0" y="117"/>
                    </a:cubicBezTo>
                    <a:cubicBezTo>
                      <a:pt x="0" y="139"/>
                      <a:pt x="5" y="156"/>
                      <a:pt x="17" y="176"/>
                    </a:cubicBezTo>
                    <a:cubicBezTo>
                      <a:pt x="109" y="315"/>
                      <a:pt x="109" y="315"/>
                      <a:pt x="109" y="315"/>
                    </a:cubicBezTo>
                    <a:cubicBezTo>
                      <a:pt x="111" y="318"/>
                      <a:pt x="114" y="320"/>
                      <a:pt x="117" y="320"/>
                    </a:cubicBezTo>
                    <a:cubicBezTo>
                      <a:pt x="117" y="320"/>
                      <a:pt x="118" y="320"/>
                      <a:pt x="118" y="320"/>
                    </a:cubicBezTo>
                    <a:cubicBezTo>
                      <a:pt x="118" y="320"/>
                      <a:pt x="118" y="320"/>
                      <a:pt x="118" y="320"/>
                    </a:cubicBezTo>
                    <a:cubicBezTo>
                      <a:pt x="121" y="320"/>
                      <a:pt x="125" y="318"/>
                      <a:pt x="127" y="315"/>
                    </a:cubicBezTo>
                    <a:cubicBezTo>
                      <a:pt x="219" y="176"/>
                      <a:pt x="219" y="176"/>
                      <a:pt x="219" y="176"/>
                    </a:cubicBezTo>
                    <a:cubicBezTo>
                      <a:pt x="230" y="156"/>
                      <a:pt x="235" y="139"/>
                      <a:pt x="235" y="117"/>
                    </a:cubicBezTo>
                    <a:cubicBezTo>
                      <a:pt x="235" y="52"/>
                      <a:pt x="182" y="0"/>
                      <a:pt x="118" y="0"/>
                    </a:cubicBezTo>
                    <a:close/>
                    <a:moveTo>
                      <a:pt x="201" y="164"/>
                    </a:moveTo>
                    <a:cubicBezTo>
                      <a:pt x="118" y="290"/>
                      <a:pt x="118" y="290"/>
                      <a:pt x="118" y="290"/>
                    </a:cubicBezTo>
                    <a:cubicBezTo>
                      <a:pt x="35" y="165"/>
                      <a:pt x="35" y="165"/>
                      <a:pt x="35" y="165"/>
                    </a:cubicBezTo>
                    <a:cubicBezTo>
                      <a:pt x="25" y="149"/>
                      <a:pt x="22" y="135"/>
                      <a:pt x="22" y="117"/>
                    </a:cubicBezTo>
                    <a:cubicBezTo>
                      <a:pt x="22" y="64"/>
                      <a:pt x="65" y="21"/>
                      <a:pt x="117" y="21"/>
                    </a:cubicBezTo>
                    <a:cubicBezTo>
                      <a:pt x="117" y="21"/>
                      <a:pt x="118" y="21"/>
                      <a:pt x="118" y="21"/>
                    </a:cubicBezTo>
                    <a:cubicBezTo>
                      <a:pt x="118" y="21"/>
                      <a:pt x="118" y="21"/>
                      <a:pt x="118" y="21"/>
                    </a:cubicBezTo>
                    <a:cubicBezTo>
                      <a:pt x="170" y="21"/>
                      <a:pt x="213" y="64"/>
                      <a:pt x="213" y="117"/>
                    </a:cubicBezTo>
                    <a:cubicBezTo>
                      <a:pt x="213" y="135"/>
                      <a:pt x="210" y="149"/>
                      <a:pt x="201" y="164"/>
                    </a:cubicBezTo>
                    <a:close/>
                  </a:path>
                </a:pathLst>
              </a:custGeom>
              <a:solidFill>
                <a:srgbClr val="0076A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8" name="Google Shape;378;p7"/>
              <p:cNvSpPr/>
              <p:nvPr/>
            </p:nvSpPr>
            <p:spPr>
              <a:xfrm>
                <a:off x="1401620" y="2675732"/>
                <a:ext cx="154614" cy="154614"/>
              </a:xfrm>
              <a:custGeom>
                <a:avLst/>
                <a:gdLst/>
                <a:ahLst/>
                <a:cxnLst/>
                <a:rect l="l" t="t" r="r" b="b"/>
                <a:pathLst>
                  <a:path w="107" h="106" extrusionOk="0">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solidFill>
                <a:srgbClr val="0076A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379" name="Google Shape;379;p7"/>
            <p:cNvGrpSpPr/>
            <p:nvPr/>
          </p:nvGrpSpPr>
          <p:grpSpPr>
            <a:xfrm>
              <a:off x="4630365" y="1576883"/>
              <a:ext cx="339715" cy="461665"/>
              <a:chOff x="2017" y="4049"/>
              <a:chExt cx="156" cy="212"/>
            </a:xfrm>
          </p:grpSpPr>
          <p:sp>
            <p:nvSpPr>
              <p:cNvPr id="380" name="Google Shape;380;p7"/>
              <p:cNvSpPr/>
              <p:nvPr/>
            </p:nvSpPr>
            <p:spPr>
              <a:xfrm>
                <a:off x="2017" y="4049"/>
                <a:ext cx="156" cy="212"/>
              </a:xfrm>
              <a:custGeom>
                <a:avLst/>
                <a:gdLst/>
                <a:ahLst/>
                <a:cxnLst/>
                <a:rect l="l" t="t" r="r" b="b"/>
                <a:pathLst>
                  <a:path w="235" h="320" extrusionOk="0">
                    <a:moveTo>
                      <a:pt x="118" y="0"/>
                    </a:moveTo>
                    <a:cubicBezTo>
                      <a:pt x="118" y="0"/>
                      <a:pt x="118" y="0"/>
                      <a:pt x="118" y="0"/>
                    </a:cubicBezTo>
                    <a:cubicBezTo>
                      <a:pt x="118" y="0"/>
                      <a:pt x="117" y="0"/>
                      <a:pt x="117" y="0"/>
                    </a:cubicBezTo>
                    <a:cubicBezTo>
                      <a:pt x="53" y="0"/>
                      <a:pt x="0" y="52"/>
                      <a:pt x="0" y="117"/>
                    </a:cubicBezTo>
                    <a:cubicBezTo>
                      <a:pt x="0" y="139"/>
                      <a:pt x="5" y="156"/>
                      <a:pt x="17" y="176"/>
                    </a:cubicBezTo>
                    <a:cubicBezTo>
                      <a:pt x="109" y="315"/>
                      <a:pt x="109" y="315"/>
                      <a:pt x="109" y="315"/>
                    </a:cubicBezTo>
                    <a:cubicBezTo>
                      <a:pt x="111" y="318"/>
                      <a:pt x="114" y="320"/>
                      <a:pt x="117" y="320"/>
                    </a:cubicBezTo>
                    <a:cubicBezTo>
                      <a:pt x="117" y="320"/>
                      <a:pt x="118" y="320"/>
                      <a:pt x="118" y="320"/>
                    </a:cubicBezTo>
                    <a:cubicBezTo>
                      <a:pt x="118" y="320"/>
                      <a:pt x="118" y="320"/>
                      <a:pt x="118" y="320"/>
                    </a:cubicBezTo>
                    <a:cubicBezTo>
                      <a:pt x="121" y="320"/>
                      <a:pt x="125" y="318"/>
                      <a:pt x="127" y="315"/>
                    </a:cubicBezTo>
                    <a:cubicBezTo>
                      <a:pt x="219" y="176"/>
                      <a:pt x="219" y="176"/>
                      <a:pt x="219" y="176"/>
                    </a:cubicBezTo>
                    <a:cubicBezTo>
                      <a:pt x="230" y="156"/>
                      <a:pt x="235" y="139"/>
                      <a:pt x="235" y="117"/>
                    </a:cubicBezTo>
                    <a:cubicBezTo>
                      <a:pt x="235" y="52"/>
                      <a:pt x="182" y="0"/>
                      <a:pt x="118" y="0"/>
                    </a:cubicBezTo>
                    <a:close/>
                    <a:moveTo>
                      <a:pt x="201" y="164"/>
                    </a:moveTo>
                    <a:cubicBezTo>
                      <a:pt x="118" y="290"/>
                      <a:pt x="118" y="290"/>
                      <a:pt x="118" y="290"/>
                    </a:cubicBezTo>
                    <a:cubicBezTo>
                      <a:pt x="35" y="165"/>
                      <a:pt x="35" y="165"/>
                      <a:pt x="35" y="165"/>
                    </a:cubicBezTo>
                    <a:cubicBezTo>
                      <a:pt x="25" y="149"/>
                      <a:pt x="22" y="135"/>
                      <a:pt x="22" y="117"/>
                    </a:cubicBezTo>
                    <a:cubicBezTo>
                      <a:pt x="22" y="64"/>
                      <a:pt x="65" y="21"/>
                      <a:pt x="117" y="21"/>
                    </a:cubicBezTo>
                    <a:cubicBezTo>
                      <a:pt x="117" y="21"/>
                      <a:pt x="118" y="21"/>
                      <a:pt x="118" y="21"/>
                    </a:cubicBezTo>
                    <a:cubicBezTo>
                      <a:pt x="118" y="21"/>
                      <a:pt x="118" y="21"/>
                      <a:pt x="118" y="21"/>
                    </a:cubicBezTo>
                    <a:cubicBezTo>
                      <a:pt x="170" y="21"/>
                      <a:pt x="213" y="64"/>
                      <a:pt x="213" y="117"/>
                    </a:cubicBezTo>
                    <a:cubicBezTo>
                      <a:pt x="213" y="135"/>
                      <a:pt x="210" y="149"/>
                      <a:pt x="201" y="164"/>
                    </a:cubicBezTo>
                    <a:close/>
                  </a:path>
                </a:pathLst>
              </a:custGeom>
              <a:solidFill>
                <a:srgbClr val="0076A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1" name="Google Shape;381;p7"/>
              <p:cNvSpPr/>
              <p:nvPr/>
            </p:nvSpPr>
            <p:spPr>
              <a:xfrm>
                <a:off x="2059" y="4091"/>
                <a:ext cx="71" cy="71"/>
              </a:xfrm>
              <a:custGeom>
                <a:avLst/>
                <a:gdLst/>
                <a:ahLst/>
                <a:cxnLst/>
                <a:rect l="l" t="t" r="r" b="b"/>
                <a:pathLst>
                  <a:path w="107" h="106" extrusionOk="0">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solidFill>
                <a:srgbClr val="0076A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382" name="Google Shape;382;p7"/>
            <p:cNvGrpSpPr/>
            <p:nvPr/>
          </p:nvGrpSpPr>
          <p:grpSpPr>
            <a:xfrm rot="10800000">
              <a:off x="5206226" y="2223212"/>
              <a:ext cx="339715" cy="461665"/>
              <a:chOff x="1511193" y="2584270"/>
              <a:chExt cx="339715" cy="461665"/>
            </a:xfrm>
          </p:grpSpPr>
          <p:sp>
            <p:nvSpPr>
              <p:cNvPr id="383" name="Google Shape;383;p7"/>
              <p:cNvSpPr/>
              <p:nvPr/>
            </p:nvSpPr>
            <p:spPr>
              <a:xfrm>
                <a:off x="1511193" y="2584270"/>
                <a:ext cx="339715" cy="461665"/>
              </a:xfrm>
              <a:custGeom>
                <a:avLst/>
                <a:gdLst/>
                <a:ahLst/>
                <a:cxnLst/>
                <a:rect l="l" t="t" r="r" b="b"/>
                <a:pathLst>
                  <a:path w="235" h="320" extrusionOk="0">
                    <a:moveTo>
                      <a:pt x="118" y="0"/>
                    </a:moveTo>
                    <a:cubicBezTo>
                      <a:pt x="118" y="0"/>
                      <a:pt x="118" y="0"/>
                      <a:pt x="118" y="0"/>
                    </a:cubicBezTo>
                    <a:cubicBezTo>
                      <a:pt x="118" y="0"/>
                      <a:pt x="117" y="0"/>
                      <a:pt x="117" y="0"/>
                    </a:cubicBezTo>
                    <a:cubicBezTo>
                      <a:pt x="53" y="0"/>
                      <a:pt x="0" y="52"/>
                      <a:pt x="0" y="117"/>
                    </a:cubicBezTo>
                    <a:cubicBezTo>
                      <a:pt x="0" y="139"/>
                      <a:pt x="5" y="156"/>
                      <a:pt x="17" y="176"/>
                    </a:cubicBezTo>
                    <a:cubicBezTo>
                      <a:pt x="109" y="315"/>
                      <a:pt x="109" y="315"/>
                      <a:pt x="109" y="315"/>
                    </a:cubicBezTo>
                    <a:cubicBezTo>
                      <a:pt x="111" y="318"/>
                      <a:pt x="114" y="320"/>
                      <a:pt x="117" y="320"/>
                    </a:cubicBezTo>
                    <a:cubicBezTo>
                      <a:pt x="117" y="320"/>
                      <a:pt x="118" y="320"/>
                      <a:pt x="118" y="320"/>
                    </a:cubicBezTo>
                    <a:cubicBezTo>
                      <a:pt x="118" y="320"/>
                      <a:pt x="118" y="320"/>
                      <a:pt x="118" y="320"/>
                    </a:cubicBezTo>
                    <a:cubicBezTo>
                      <a:pt x="121" y="320"/>
                      <a:pt x="125" y="318"/>
                      <a:pt x="127" y="315"/>
                    </a:cubicBezTo>
                    <a:cubicBezTo>
                      <a:pt x="219" y="176"/>
                      <a:pt x="219" y="176"/>
                      <a:pt x="219" y="176"/>
                    </a:cubicBezTo>
                    <a:cubicBezTo>
                      <a:pt x="230" y="156"/>
                      <a:pt x="235" y="139"/>
                      <a:pt x="235" y="117"/>
                    </a:cubicBezTo>
                    <a:cubicBezTo>
                      <a:pt x="235" y="52"/>
                      <a:pt x="182" y="0"/>
                      <a:pt x="118" y="0"/>
                    </a:cubicBezTo>
                    <a:close/>
                    <a:moveTo>
                      <a:pt x="201" y="164"/>
                    </a:moveTo>
                    <a:cubicBezTo>
                      <a:pt x="118" y="290"/>
                      <a:pt x="118" y="290"/>
                      <a:pt x="118" y="290"/>
                    </a:cubicBezTo>
                    <a:cubicBezTo>
                      <a:pt x="35" y="165"/>
                      <a:pt x="35" y="165"/>
                      <a:pt x="35" y="165"/>
                    </a:cubicBezTo>
                    <a:cubicBezTo>
                      <a:pt x="25" y="149"/>
                      <a:pt x="22" y="135"/>
                      <a:pt x="22" y="117"/>
                    </a:cubicBezTo>
                    <a:cubicBezTo>
                      <a:pt x="22" y="64"/>
                      <a:pt x="65" y="21"/>
                      <a:pt x="117" y="21"/>
                    </a:cubicBezTo>
                    <a:cubicBezTo>
                      <a:pt x="117" y="21"/>
                      <a:pt x="118" y="21"/>
                      <a:pt x="118" y="21"/>
                    </a:cubicBezTo>
                    <a:cubicBezTo>
                      <a:pt x="118" y="21"/>
                      <a:pt x="118" y="21"/>
                      <a:pt x="118" y="21"/>
                    </a:cubicBezTo>
                    <a:cubicBezTo>
                      <a:pt x="170" y="21"/>
                      <a:pt x="213" y="64"/>
                      <a:pt x="213" y="117"/>
                    </a:cubicBezTo>
                    <a:cubicBezTo>
                      <a:pt x="213" y="135"/>
                      <a:pt x="210" y="149"/>
                      <a:pt x="201" y="164"/>
                    </a:cubicBezTo>
                    <a:close/>
                  </a:path>
                </a:pathLst>
              </a:custGeom>
              <a:solidFill>
                <a:srgbClr val="0076A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4" name="Google Shape;384;p7"/>
              <p:cNvSpPr/>
              <p:nvPr/>
            </p:nvSpPr>
            <p:spPr>
              <a:xfrm>
                <a:off x="1602656" y="2675732"/>
                <a:ext cx="154614" cy="154614"/>
              </a:xfrm>
              <a:custGeom>
                <a:avLst/>
                <a:gdLst/>
                <a:ahLst/>
                <a:cxnLst/>
                <a:rect l="l" t="t" r="r" b="b"/>
                <a:pathLst>
                  <a:path w="107" h="106" extrusionOk="0">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solidFill>
                <a:srgbClr val="0076A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85" name="Google Shape;385;p7"/>
            <p:cNvSpPr/>
            <p:nvPr/>
          </p:nvSpPr>
          <p:spPr>
            <a:xfrm>
              <a:off x="2408026" y="1526010"/>
              <a:ext cx="164139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700">
                  <a:solidFill>
                    <a:schemeClr val="dk1"/>
                  </a:solidFill>
                  <a:latin typeface="Arial"/>
                  <a:ea typeface="Arial"/>
                  <a:cs typeface="Arial"/>
                  <a:sym typeface="Arial"/>
                </a:rPr>
                <a:t>Merge the NO_ARROND_ILE_CUM variable into the list of neighborhood data (Code REM</a:t>
              </a:r>
              <a:endParaRPr/>
            </a:p>
            <a:p>
              <a:pPr marL="0" marR="0" lvl="0" indent="0" algn="l" rtl="0">
                <a:spcBef>
                  <a:spcPts val="0"/>
                </a:spcBef>
                <a:spcAft>
                  <a:spcPts val="0"/>
                </a:spcAft>
                <a:buNone/>
              </a:pPr>
              <a:r>
                <a:rPr lang="fr-CA" sz="700">
                  <a:solidFill>
                    <a:schemeClr val="dk1"/>
                  </a:solidFill>
                  <a:latin typeface="Arial"/>
                  <a:ea typeface="Arial"/>
                  <a:cs typeface="Arial"/>
                  <a:sym typeface="Arial"/>
                </a:rPr>
                <a:t>variable)</a:t>
              </a:r>
              <a:endParaRPr/>
            </a:p>
          </p:txBody>
        </p:sp>
        <p:sp>
          <p:nvSpPr>
            <p:cNvPr id="386" name="Google Shape;386;p7"/>
            <p:cNvSpPr/>
            <p:nvPr/>
          </p:nvSpPr>
          <p:spPr>
            <a:xfrm>
              <a:off x="3493485" y="2216100"/>
              <a:ext cx="124249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700">
                  <a:solidFill>
                    <a:schemeClr val="dk1"/>
                  </a:solidFill>
                  <a:latin typeface="Arial"/>
                  <a:ea typeface="Arial"/>
                  <a:cs typeface="Arial"/>
                  <a:sym typeface="Arial"/>
                </a:rPr>
                <a:t>Add the names of the municipality in the Property Assessment Units data</a:t>
              </a:r>
              <a:endParaRPr/>
            </a:p>
          </p:txBody>
        </p:sp>
        <p:sp>
          <p:nvSpPr>
            <p:cNvPr id="387" name="Google Shape;387;p7"/>
            <p:cNvSpPr/>
            <p:nvPr/>
          </p:nvSpPr>
          <p:spPr>
            <a:xfrm>
              <a:off x="4971361" y="1526010"/>
              <a:ext cx="22105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700">
                  <a:solidFill>
                    <a:schemeClr val="dk1"/>
                  </a:solidFill>
                  <a:latin typeface="Arial"/>
                  <a:ea typeface="Arial"/>
                  <a:cs typeface="Arial"/>
                  <a:sym typeface="Arial"/>
                </a:rPr>
                <a:t>Notice that, once merged, there is a column named ID-uadm. We use those numbers to replace</a:t>
              </a:r>
              <a:endParaRPr/>
            </a:p>
            <a:p>
              <a:pPr marL="0" marR="0" lvl="0" indent="0" algn="l" rtl="0">
                <a:spcBef>
                  <a:spcPts val="0"/>
                </a:spcBef>
                <a:spcAft>
                  <a:spcPts val="0"/>
                </a:spcAft>
                <a:buNone/>
              </a:pPr>
              <a:r>
                <a:rPr lang="fr-CA" sz="700">
                  <a:solidFill>
                    <a:schemeClr val="dk1"/>
                  </a:solidFill>
                  <a:latin typeface="Arial"/>
                  <a:ea typeface="Arial"/>
                  <a:cs typeface="Arial"/>
                  <a:sym typeface="Arial"/>
                </a:rPr>
                <a:t>the municipality no. 50 (Montreal) so that we can have a unique Municipality ID</a:t>
              </a:r>
              <a:endParaRPr/>
            </a:p>
          </p:txBody>
        </p:sp>
        <p:sp>
          <p:nvSpPr>
            <p:cNvPr id="388" name="Google Shape;388;p7"/>
            <p:cNvSpPr/>
            <p:nvPr/>
          </p:nvSpPr>
          <p:spPr>
            <a:xfrm>
              <a:off x="5527554" y="2216100"/>
              <a:ext cx="1930326" cy="6309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700">
                  <a:solidFill>
                    <a:schemeClr val="dk1"/>
                  </a:solidFill>
                  <a:latin typeface="Arial"/>
                  <a:ea typeface="Arial"/>
                  <a:cs typeface="Arial"/>
                  <a:sym typeface="Arial"/>
                </a:rPr>
                <a:t>We can now have a new column with the names of the municipality combined with Nom official variable. We clean this variable so that we can merge easily with the intervention data</a:t>
              </a:r>
              <a:endParaRPr/>
            </a:p>
          </p:txBody>
        </p:sp>
        <p:sp>
          <p:nvSpPr>
            <p:cNvPr id="389" name="Google Shape;389;p7"/>
            <p:cNvSpPr/>
            <p:nvPr/>
          </p:nvSpPr>
          <p:spPr>
            <a:xfrm>
              <a:off x="7576350" y="2572842"/>
              <a:ext cx="126254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CA" sz="800" b="1">
                  <a:solidFill>
                    <a:schemeClr val="dk1"/>
                  </a:solidFill>
                  <a:latin typeface="Arial"/>
                  <a:ea typeface="Arial"/>
                  <a:cs typeface="Arial"/>
                  <a:sym typeface="Arial"/>
                </a:rPr>
                <a:t>Once the data was cleansed, we extracted the merged data from Tableau directly into a CSV file </a:t>
              </a:r>
              <a:endParaRPr/>
            </a:p>
          </p:txBody>
        </p:sp>
        <p:pic>
          <p:nvPicPr>
            <p:cNvPr id="390" name="Google Shape;390;p7"/>
            <p:cNvPicPr preferRelativeResize="0"/>
            <p:nvPr/>
          </p:nvPicPr>
          <p:blipFill rotWithShape="1">
            <a:blip r:embed="rId3">
              <a:alphaModFix/>
            </a:blip>
            <a:srcRect/>
            <a:stretch/>
          </p:blipFill>
          <p:spPr>
            <a:xfrm>
              <a:off x="7664281" y="1544460"/>
              <a:ext cx="1129045" cy="930699"/>
            </a:xfrm>
            <a:prstGeom prst="rect">
              <a:avLst/>
            </a:prstGeom>
            <a:noFill/>
            <a:ln>
              <a:noFill/>
            </a:ln>
            <a:effectLst>
              <a:outerShdw blurRad="292100" dist="139700" dir="2700000" algn="tl" rotWithShape="0">
                <a:srgbClr val="333333">
                  <a:alpha val="64705"/>
                </a:srgbClr>
              </a:outerShdw>
            </a:effectLst>
          </p:spPr>
        </p:pic>
      </p:grpSp>
      <p:sp>
        <p:nvSpPr>
          <p:cNvPr id="391" name="Google Shape;391;p7"/>
          <p:cNvSpPr/>
          <p:nvPr/>
        </p:nvSpPr>
        <p:spPr>
          <a:xfrm>
            <a:off x="142672" y="1440009"/>
            <a:ext cx="8806464" cy="2243698"/>
          </a:xfrm>
          <a:prstGeom prst="rect">
            <a:avLst/>
          </a:prstGeom>
          <a:noFill/>
          <a:ln w="12700" cap="flat" cmpd="sng">
            <a:solidFill>
              <a:schemeClr val="dk1"/>
            </a:solidFill>
            <a:prstDash val="dash"/>
            <a:miter lim="800000"/>
            <a:headEnd type="none" w="sm" len="sm"/>
            <a:tailEnd type="none" w="sm" len="sm"/>
          </a:ln>
        </p:spPr>
        <p:txBody>
          <a:bodyPr spcFirstLastPara="1" wrap="square" lIns="88900" tIns="88900" rIns="88900" bIns="88900" anchor="ctr" anchorCtr="0">
            <a:noAutofit/>
          </a:bodyPr>
          <a:lstStyle/>
          <a:p>
            <a:pPr marL="0" marR="0" lvl="0" indent="0" algn="ctr" rtl="0">
              <a:lnSpc>
                <a:spcPct val="106000"/>
              </a:lnSpc>
              <a:spcBef>
                <a:spcPts val="0"/>
              </a:spcBef>
              <a:spcAft>
                <a:spcPts val="0"/>
              </a:spcAft>
              <a:buClr>
                <a:schemeClr val="dk1"/>
              </a:buClr>
              <a:buSzPts val="1600"/>
              <a:buFont typeface="Noto Sans Symbols"/>
              <a:buNone/>
            </a:pPr>
            <a:endParaRPr sz="1600" b="1">
              <a:solidFill>
                <a:schemeClr val="lt1"/>
              </a:solidFill>
              <a:latin typeface="Arial"/>
              <a:ea typeface="Arial"/>
              <a:cs typeface="Arial"/>
              <a:sym typeface="Arial"/>
            </a:endParaRPr>
          </a:p>
        </p:txBody>
      </p:sp>
      <p:grpSp>
        <p:nvGrpSpPr>
          <p:cNvPr id="392" name="Google Shape;392;p7"/>
          <p:cNvGrpSpPr/>
          <p:nvPr/>
        </p:nvGrpSpPr>
        <p:grpSpPr>
          <a:xfrm>
            <a:off x="142672" y="3911010"/>
            <a:ext cx="8806464" cy="2482949"/>
            <a:chOff x="295072" y="1353158"/>
            <a:chExt cx="8806464" cy="2482949"/>
          </a:xfrm>
        </p:grpSpPr>
        <p:sp>
          <p:nvSpPr>
            <p:cNvPr id="393" name="Google Shape;393;p7"/>
            <p:cNvSpPr/>
            <p:nvPr/>
          </p:nvSpPr>
          <p:spPr>
            <a:xfrm>
              <a:off x="295073" y="1353158"/>
              <a:ext cx="3101136" cy="246221"/>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000" b="1">
                  <a:solidFill>
                    <a:schemeClr val="dk1"/>
                  </a:solidFill>
                  <a:latin typeface="Arial"/>
                  <a:ea typeface="Arial"/>
                  <a:cs typeface="Arial"/>
                  <a:sym typeface="Arial"/>
                </a:rPr>
                <a:t>Data Transformation Using Python  </a:t>
              </a:r>
              <a:endParaRPr/>
            </a:p>
          </p:txBody>
        </p:sp>
        <p:sp>
          <p:nvSpPr>
            <p:cNvPr id="394" name="Google Shape;394;p7"/>
            <p:cNvSpPr/>
            <p:nvPr/>
          </p:nvSpPr>
          <p:spPr>
            <a:xfrm>
              <a:off x="295072" y="1592409"/>
              <a:ext cx="8806464" cy="2243698"/>
            </a:xfrm>
            <a:prstGeom prst="rect">
              <a:avLst/>
            </a:prstGeom>
            <a:noFill/>
            <a:ln w="12700" cap="flat" cmpd="sng">
              <a:solidFill>
                <a:schemeClr val="dk1"/>
              </a:solidFill>
              <a:prstDash val="dash"/>
              <a:miter lim="800000"/>
              <a:headEnd type="none" w="sm" len="sm"/>
              <a:tailEnd type="none" w="sm" len="sm"/>
            </a:ln>
          </p:spPr>
          <p:txBody>
            <a:bodyPr spcFirstLastPara="1" wrap="square" lIns="88900" tIns="88900" rIns="88900" bIns="88900" anchor="ctr" anchorCtr="0">
              <a:noAutofit/>
            </a:bodyPr>
            <a:lstStyle/>
            <a:p>
              <a:pPr marL="0" marR="0" lvl="0" indent="0" algn="ctr" rtl="0">
                <a:lnSpc>
                  <a:spcPct val="106000"/>
                </a:lnSpc>
                <a:spcBef>
                  <a:spcPts val="0"/>
                </a:spcBef>
                <a:spcAft>
                  <a:spcPts val="0"/>
                </a:spcAft>
                <a:buClr>
                  <a:schemeClr val="dk1"/>
                </a:buClr>
                <a:buSzPts val="1600"/>
                <a:buFont typeface="Noto Sans Symbols"/>
                <a:buNone/>
              </a:pPr>
              <a:endParaRPr sz="1600" b="1">
                <a:solidFill>
                  <a:schemeClr val="lt1"/>
                </a:solidFill>
                <a:latin typeface="Arial"/>
                <a:ea typeface="Arial"/>
                <a:cs typeface="Arial"/>
                <a:sym typeface="Arial"/>
              </a:endParaRPr>
            </a:p>
          </p:txBody>
        </p:sp>
      </p:grpSp>
      <p:pic>
        <p:nvPicPr>
          <p:cNvPr id="395" name="Google Shape;395;p7"/>
          <p:cNvPicPr preferRelativeResize="0"/>
          <p:nvPr/>
        </p:nvPicPr>
        <p:blipFill rotWithShape="1">
          <a:blip r:embed="rId4">
            <a:alphaModFix/>
          </a:blip>
          <a:srcRect/>
          <a:stretch/>
        </p:blipFill>
        <p:spPr>
          <a:xfrm>
            <a:off x="7797270" y="4556875"/>
            <a:ext cx="814962" cy="814962"/>
          </a:xfrm>
          <a:prstGeom prst="rect">
            <a:avLst/>
          </a:prstGeom>
          <a:noFill/>
          <a:ln>
            <a:noFill/>
          </a:ln>
        </p:spPr>
      </p:pic>
      <p:sp>
        <p:nvSpPr>
          <p:cNvPr id="396" name="Google Shape;396;p7"/>
          <p:cNvSpPr/>
          <p:nvPr/>
        </p:nvSpPr>
        <p:spPr>
          <a:xfrm>
            <a:off x="216818" y="3075057"/>
            <a:ext cx="4659623" cy="550117"/>
          </a:xfrm>
          <a:prstGeom prst="rect">
            <a:avLst/>
          </a:prstGeom>
          <a:solidFill>
            <a:srgbClr val="0076A8"/>
          </a:solidFill>
          <a:ln>
            <a:noFill/>
          </a:ln>
        </p:spPr>
        <p:txBody>
          <a:bodyPr spcFirstLastPara="1" wrap="square" lIns="88900" tIns="88900" rIns="88900" bIns="88900" anchor="ctr" anchorCtr="0">
            <a:noAutofit/>
          </a:bodyPr>
          <a:lstStyle/>
          <a:p>
            <a:pPr marL="0" marR="0" lvl="0" indent="0" algn="ctr" rtl="0">
              <a:lnSpc>
                <a:spcPct val="106000"/>
              </a:lnSpc>
              <a:spcBef>
                <a:spcPts val="0"/>
              </a:spcBef>
              <a:spcAft>
                <a:spcPts val="0"/>
              </a:spcAft>
              <a:buClr>
                <a:schemeClr val="lt1"/>
              </a:buClr>
              <a:buSzPts val="800"/>
              <a:buFont typeface="Noto Sans Symbols"/>
              <a:buNone/>
            </a:pPr>
            <a:r>
              <a:rPr lang="fr-CA" sz="800">
                <a:solidFill>
                  <a:schemeClr val="lt1"/>
                </a:solidFill>
                <a:latin typeface="Arial"/>
                <a:ea typeface="Arial"/>
                <a:cs typeface="Arial"/>
                <a:sym typeface="Arial"/>
              </a:rPr>
              <a:t>Processing the data using Tableau enabled us to save a lot of time. The easy-friendly platform made the grouping and sorting of the data quicker to execute. Indeed, fewer steps were required from us when using Tableau in comparison to Python</a:t>
            </a:r>
            <a:endParaRPr/>
          </a:p>
        </p:txBody>
      </p:sp>
      <p:grpSp>
        <p:nvGrpSpPr>
          <p:cNvPr id="397" name="Google Shape;397;p7"/>
          <p:cNvGrpSpPr/>
          <p:nvPr/>
        </p:nvGrpSpPr>
        <p:grpSpPr>
          <a:xfrm>
            <a:off x="193431" y="4465414"/>
            <a:ext cx="8645458" cy="1703845"/>
            <a:chOff x="193433" y="1576883"/>
            <a:chExt cx="8645458" cy="1703845"/>
          </a:xfrm>
        </p:grpSpPr>
        <p:sp>
          <p:nvSpPr>
            <p:cNvPr id="398" name="Google Shape;398;p7"/>
            <p:cNvSpPr/>
            <p:nvPr/>
          </p:nvSpPr>
          <p:spPr>
            <a:xfrm>
              <a:off x="193433" y="1969734"/>
              <a:ext cx="7374913" cy="321033"/>
            </a:xfrm>
            <a:prstGeom prst="rightArrow">
              <a:avLst>
                <a:gd name="adj1" fmla="val 50000"/>
                <a:gd name="adj2" fmla="val 50000"/>
              </a:avLst>
            </a:prstGeom>
            <a:solidFill>
              <a:srgbClr val="F2F2F2"/>
            </a:solidFill>
            <a:ln w="9525" cap="flat" cmpd="sng">
              <a:solidFill>
                <a:srgbClr val="7F7F7F"/>
              </a:solidFill>
              <a:prstDash val="solid"/>
              <a:miter lim="800000"/>
              <a:headEnd type="none" w="sm" len="sm"/>
              <a:tailEnd type="none" w="sm" len="sm"/>
            </a:ln>
          </p:spPr>
          <p:txBody>
            <a:bodyPr spcFirstLastPara="1" wrap="square" lIns="88900" tIns="88900" rIns="88900" bIns="88900" anchor="ctr" anchorCtr="0">
              <a:noAutofit/>
            </a:bodyPr>
            <a:lstStyle/>
            <a:p>
              <a:pPr marL="0" marR="0" lvl="0" indent="0" algn="ctr" rtl="0">
                <a:lnSpc>
                  <a:spcPct val="106000"/>
                </a:lnSpc>
                <a:spcBef>
                  <a:spcPts val="0"/>
                </a:spcBef>
                <a:spcAft>
                  <a:spcPts val="0"/>
                </a:spcAft>
                <a:buClr>
                  <a:schemeClr val="dk1"/>
                </a:buClr>
                <a:buSzPts val="1600"/>
                <a:buFont typeface="Noto Sans Symbols"/>
                <a:buNone/>
              </a:pPr>
              <a:endParaRPr sz="1600" b="1">
                <a:solidFill>
                  <a:schemeClr val="lt1"/>
                </a:solidFill>
                <a:latin typeface="Arial"/>
                <a:ea typeface="Arial"/>
                <a:cs typeface="Arial"/>
                <a:sym typeface="Arial"/>
              </a:endParaRPr>
            </a:p>
          </p:txBody>
        </p:sp>
        <p:grpSp>
          <p:nvGrpSpPr>
            <p:cNvPr id="399" name="Google Shape;399;p7"/>
            <p:cNvGrpSpPr/>
            <p:nvPr/>
          </p:nvGrpSpPr>
          <p:grpSpPr>
            <a:xfrm>
              <a:off x="216818" y="1576883"/>
              <a:ext cx="339715" cy="461665"/>
              <a:chOff x="2017" y="4049"/>
              <a:chExt cx="156" cy="212"/>
            </a:xfrm>
          </p:grpSpPr>
          <p:sp>
            <p:nvSpPr>
              <p:cNvPr id="400" name="Google Shape;400;p7"/>
              <p:cNvSpPr/>
              <p:nvPr/>
            </p:nvSpPr>
            <p:spPr>
              <a:xfrm>
                <a:off x="2017" y="4049"/>
                <a:ext cx="156" cy="212"/>
              </a:xfrm>
              <a:custGeom>
                <a:avLst/>
                <a:gdLst/>
                <a:ahLst/>
                <a:cxnLst/>
                <a:rect l="l" t="t" r="r" b="b"/>
                <a:pathLst>
                  <a:path w="235" h="320" extrusionOk="0">
                    <a:moveTo>
                      <a:pt x="118" y="0"/>
                    </a:moveTo>
                    <a:cubicBezTo>
                      <a:pt x="118" y="0"/>
                      <a:pt x="118" y="0"/>
                      <a:pt x="118" y="0"/>
                    </a:cubicBezTo>
                    <a:cubicBezTo>
                      <a:pt x="118" y="0"/>
                      <a:pt x="117" y="0"/>
                      <a:pt x="117" y="0"/>
                    </a:cubicBezTo>
                    <a:cubicBezTo>
                      <a:pt x="53" y="0"/>
                      <a:pt x="0" y="52"/>
                      <a:pt x="0" y="117"/>
                    </a:cubicBezTo>
                    <a:cubicBezTo>
                      <a:pt x="0" y="139"/>
                      <a:pt x="5" y="156"/>
                      <a:pt x="17" y="176"/>
                    </a:cubicBezTo>
                    <a:cubicBezTo>
                      <a:pt x="109" y="315"/>
                      <a:pt x="109" y="315"/>
                      <a:pt x="109" y="315"/>
                    </a:cubicBezTo>
                    <a:cubicBezTo>
                      <a:pt x="111" y="318"/>
                      <a:pt x="114" y="320"/>
                      <a:pt x="117" y="320"/>
                    </a:cubicBezTo>
                    <a:cubicBezTo>
                      <a:pt x="117" y="320"/>
                      <a:pt x="118" y="320"/>
                      <a:pt x="118" y="320"/>
                    </a:cubicBezTo>
                    <a:cubicBezTo>
                      <a:pt x="118" y="320"/>
                      <a:pt x="118" y="320"/>
                      <a:pt x="118" y="320"/>
                    </a:cubicBezTo>
                    <a:cubicBezTo>
                      <a:pt x="121" y="320"/>
                      <a:pt x="125" y="318"/>
                      <a:pt x="127" y="315"/>
                    </a:cubicBezTo>
                    <a:cubicBezTo>
                      <a:pt x="219" y="176"/>
                      <a:pt x="219" y="176"/>
                      <a:pt x="219" y="176"/>
                    </a:cubicBezTo>
                    <a:cubicBezTo>
                      <a:pt x="230" y="156"/>
                      <a:pt x="235" y="139"/>
                      <a:pt x="235" y="117"/>
                    </a:cubicBezTo>
                    <a:cubicBezTo>
                      <a:pt x="235" y="52"/>
                      <a:pt x="182" y="0"/>
                      <a:pt x="118" y="0"/>
                    </a:cubicBezTo>
                    <a:close/>
                    <a:moveTo>
                      <a:pt x="201" y="164"/>
                    </a:moveTo>
                    <a:cubicBezTo>
                      <a:pt x="118" y="290"/>
                      <a:pt x="118" y="290"/>
                      <a:pt x="118" y="290"/>
                    </a:cubicBezTo>
                    <a:cubicBezTo>
                      <a:pt x="35" y="165"/>
                      <a:pt x="35" y="165"/>
                      <a:pt x="35" y="165"/>
                    </a:cubicBezTo>
                    <a:cubicBezTo>
                      <a:pt x="25" y="149"/>
                      <a:pt x="22" y="135"/>
                      <a:pt x="22" y="117"/>
                    </a:cubicBezTo>
                    <a:cubicBezTo>
                      <a:pt x="22" y="64"/>
                      <a:pt x="65" y="21"/>
                      <a:pt x="117" y="21"/>
                    </a:cubicBezTo>
                    <a:cubicBezTo>
                      <a:pt x="117" y="21"/>
                      <a:pt x="118" y="21"/>
                      <a:pt x="118" y="21"/>
                    </a:cubicBezTo>
                    <a:cubicBezTo>
                      <a:pt x="118" y="21"/>
                      <a:pt x="118" y="21"/>
                      <a:pt x="118" y="21"/>
                    </a:cubicBezTo>
                    <a:cubicBezTo>
                      <a:pt x="170" y="21"/>
                      <a:pt x="213" y="64"/>
                      <a:pt x="213" y="117"/>
                    </a:cubicBezTo>
                    <a:cubicBezTo>
                      <a:pt x="213" y="135"/>
                      <a:pt x="210" y="149"/>
                      <a:pt x="201" y="164"/>
                    </a:cubicBezTo>
                    <a:close/>
                  </a:path>
                </a:pathLst>
              </a:custGeom>
              <a:solidFill>
                <a:srgbClr val="6FC2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1" name="Google Shape;401;p7"/>
              <p:cNvSpPr/>
              <p:nvPr/>
            </p:nvSpPr>
            <p:spPr>
              <a:xfrm>
                <a:off x="2059" y="4091"/>
                <a:ext cx="71" cy="71"/>
              </a:xfrm>
              <a:custGeom>
                <a:avLst/>
                <a:gdLst/>
                <a:ahLst/>
                <a:cxnLst/>
                <a:rect l="l" t="t" r="r" b="b"/>
                <a:pathLst>
                  <a:path w="107" h="106" extrusionOk="0">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solidFill>
                <a:srgbClr val="6FC2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402" name="Google Shape;402;p7"/>
            <p:cNvSpPr/>
            <p:nvPr/>
          </p:nvSpPr>
          <p:spPr>
            <a:xfrm>
              <a:off x="533496" y="1582714"/>
              <a:ext cx="119778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700">
                  <a:solidFill>
                    <a:schemeClr val="dk1"/>
                  </a:solidFill>
                  <a:latin typeface="Arial"/>
                  <a:ea typeface="Arial"/>
                  <a:cs typeface="Arial"/>
                  <a:sym typeface="Arial"/>
                </a:rPr>
                <a:t>Removed nulls and undertermined variables </a:t>
              </a:r>
              <a:endParaRPr/>
            </a:p>
          </p:txBody>
        </p:sp>
        <p:grpSp>
          <p:nvGrpSpPr>
            <p:cNvPr id="403" name="Google Shape;403;p7"/>
            <p:cNvGrpSpPr/>
            <p:nvPr/>
          </p:nvGrpSpPr>
          <p:grpSpPr>
            <a:xfrm rot="10800000">
              <a:off x="1185060" y="2223211"/>
              <a:ext cx="339715" cy="461665"/>
              <a:chOff x="1310158" y="2584270"/>
              <a:chExt cx="339715" cy="461665"/>
            </a:xfrm>
          </p:grpSpPr>
          <p:sp>
            <p:nvSpPr>
              <p:cNvPr id="404" name="Google Shape;404;p7"/>
              <p:cNvSpPr/>
              <p:nvPr/>
            </p:nvSpPr>
            <p:spPr>
              <a:xfrm>
                <a:off x="1310158" y="2584270"/>
                <a:ext cx="339715" cy="461665"/>
              </a:xfrm>
              <a:custGeom>
                <a:avLst/>
                <a:gdLst/>
                <a:ahLst/>
                <a:cxnLst/>
                <a:rect l="l" t="t" r="r" b="b"/>
                <a:pathLst>
                  <a:path w="235" h="320" extrusionOk="0">
                    <a:moveTo>
                      <a:pt x="118" y="0"/>
                    </a:moveTo>
                    <a:cubicBezTo>
                      <a:pt x="118" y="0"/>
                      <a:pt x="118" y="0"/>
                      <a:pt x="118" y="0"/>
                    </a:cubicBezTo>
                    <a:cubicBezTo>
                      <a:pt x="118" y="0"/>
                      <a:pt x="117" y="0"/>
                      <a:pt x="117" y="0"/>
                    </a:cubicBezTo>
                    <a:cubicBezTo>
                      <a:pt x="53" y="0"/>
                      <a:pt x="0" y="52"/>
                      <a:pt x="0" y="117"/>
                    </a:cubicBezTo>
                    <a:cubicBezTo>
                      <a:pt x="0" y="139"/>
                      <a:pt x="5" y="156"/>
                      <a:pt x="17" y="176"/>
                    </a:cubicBezTo>
                    <a:cubicBezTo>
                      <a:pt x="109" y="315"/>
                      <a:pt x="109" y="315"/>
                      <a:pt x="109" y="315"/>
                    </a:cubicBezTo>
                    <a:cubicBezTo>
                      <a:pt x="111" y="318"/>
                      <a:pt x="114" y="320"/>
                      <a:pt x="117" y="320"/>
                    </a:cubicBezTo>
                    <a:cubicBezTo>
                      <a:pt x="117" y="320"/>
                      <a:pt x="118" y="320"/>
                      <a:pt x="118" y="320"/>
                    </a:cubicBezTo>
                    <a:cubicBezTo>
                      <a:pt x="118" y="320"/>
                      <a:pt x="118" y="320"/>
                      <a:pt x="118" y="320"/>
                    </a:cubicBezTo>
                    <a:cubicBezTo>
                      <a:pt x="121" y="320"/>
                      <a:pt x="125" y="318"/>
                      <a:pt x="127" y="315"/>
                    </a:cubicBezTo>
                    <a:cubicBezTo>
                      <a:pt x="219" y="176"/>
                      <a:pt x="219" y="176"/>
                      <a:pt x="219" y="176"/>
                    </a:cubicBezTo>
                    <a:cubicBezTo>
                      <a:pt x="230" y="156"/>
                      <a:pt x="235" y="139"/>
                      <a:pt x="235" y="117"/>
                    </a:cubicBezTo>
                    <a:cubicBezTo>
                      <a:pt x="235" y="52"/>
                      <a:pt x="182" y="0"/>
                      <a:pt x="118" y="0"/>
                    </a:cubicBezTo>
                    <a:close/>
                    <a:moveTo>
                      <a:pt x="201" y="164"/>
                    </a:moveTo>
                    <a:cubicBezTo>
                      <a:pt x="118" y="290"/>
                      <a:pt x="118" y="290"/>
                      <a:pt x="118" y="290"/>
                    </a:cubicBezTo>
                    <a:cubicBezTo>
                      <a:pt x="35" y="165"/>
                      <a:pt x="35" y="165"/>
                      <a:pt x="35" y="165"/>
                    </a:cubicBezTo>
                    <a:cubicBezTo>
                      <a:pt x="25" y="149"/>
                      <a:pt x="22" y="135"/>
                      <a:pt x="22" y="117"/>
                    </a:cubicBezTo>
                    <a:cubicBezTo>
                      <a:pt x="22" y="64"/>
                      <a:pt x="65" y="21"/>
                      <a:pt x="117" y="21"/>
                    </a:cubicBezTo>
                    <a:cubicBezTo>
                      <a:pt x="117" y="21"/>
                      <a:pt x="118" y="21"/>
                      <a:pt x="118" y="21"/>
                    </a:cubicBezTo>
                    <a:cubicBezTo>
                      <a:pt x="118" y="21"/>
                      <a:pt x="118" y="21"/>
                      <a:pt x="118" y="21"/>
                    </a:cubicBezTo>
                    <a:cubicBezTo>
                      <a:pt x="170" y="21"/>
                      <a:pt x="213" y="64"/>
                      <a:pt x="213" y="117"/>
                    </a:cubicBezTo>
                    <a:cubicBezTo>
                      <a:pt x="213" y="135"/>
                      <a:pt x="210" y="149"/>
                      <a:pt x="201" y="164"/>
                    </a:cubicBezTo>
                    <a:close/>
                  </a:path>
                </a:pathLst>
              </a:custGeom>
              <a:solidFill>
                <a:srgbClr val="6FC2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5" name="Google Shape;405;p7"/>
              <p:cNvSpPr/>
              <p:nvPr/>
            </p:nvSpPr>
            <p:spPr>
              <a:xfrm>
                <a:off x="1401620" y="2675732"/>
                <a:ext cx="154614" cy="154614"/>
              </a:xfrm>
              <a:custGeom>
                <a:avLst/>
                <a:gdLst/>
                <a:ahLst/>
                <a:cxnLst/>
                <a:rect l="l" t="t" r="r" b="b"/>
                <a:pathLst>
                  <a:path w="107" h="106" extrusionOk="0">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solidFill>
                <a:srgbClr val="6FC2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406" name="Google Shape;406;p7"/>
            <p:cNvGrpSpPr/>
            <p:nvPr/>
          </p:nvGrpSpPr>
          <p:grpSpPr>
            <a:xfrm>
              <a:off x="2007399" y="1576883"/>
              <a:ext cx="339715" cy="461665"/>
              <a:chOff x="2017" y="4049"/>
              <a:chExt cx="156" cy="212"/>
            </a:xfrm>
          </p:grpSpPr>
          <p:sp>
            <p:nvSpPr>
              <p:cNvPr id="407" name="Google Shape;407;p7"/>
              <p:cNvSpPr/>
              <p:nvPr/>
            </p:nvSpPr>
            <p:spPr>
              <a:xfrm>
                <a:off x="2017" y="4049"/>
                <a:ext cx="156" cy="212"/>
              </a:xfrm>
              <a:custGeom>
                <a:avLst/>
                <a:gdLst/>
                <a:ahLst/>
                <a:cxnLst/>
                <a:rect l="l" t="t" r="r" b="b"/>
                <a:pathLst>
                  <a:path w="235" h="320" extrusionOk="0">
                    <a:moveTo>
                      <a:pt x="118" y="0"/>
                    </a:moveTo>
                    <a:cubicBezTo>
                      <a:pt x="118" y="0"/>
                      <a:pt x="118" y="0"/>
                      <a:pt x="118" y="0"/>
                    </a:cubicBezTo>
                    <a:cubicBezTo>
                      <a:pt x="118" y="0"/>
                      <a:pt x="117" y="0"/>
                      <a:pt x="117" y="0"/>
                    </a:cubicBezTo>
                    <a:cubicBezTo>
                      <a:pt x="53" y="0"/>
                      <a:pt x="0" y="52"/>
                      <a:pt x="0" y="117"/>
                    </a:cubicBezTo>
                    <a:cubicBezTo>
                      <a:pt x="0" y="139"/>
                      <a:pt x="5" y="156"/>
                      <a:pt x="17" y="176"/>
                    </a:cubicBezTo>
                    <a:cubicBezTo>
                      <a:pt x="109" y="315"/>
                      <a:pt x="109" y="315"/>
                      <a:pt x="109" y="315"/>
                    </a:cubicBezTo>
                    <a:cubicBezTo>
                      <a:pt x="111" y="318"/>
                      <a:pt x="114" y="320"/>
                      <a:pt x="117" y="320"/>
                    </a:cubicBezTo>
                    <a:cubicBezTo>
                      <a:pt x="117" y="320"/>
                      <a:pt x="118" y="320"/>
                      <a:pt x="118" y="320"/>
                    </a:cubicBezTo>
                    <a:cubicBezTo>
                      <a:pt x="118" y="320"/>
                      <a:pt x="118" y="320"/>
                      <a:pt x="118" y="320"/>
                    </a:cubicBezTo>
                    <a:cubicBezTo>
                      <a:pt x="121" y="320"/>
                      <a:pt x="125" y="318"/>
                      <a:pt x="127" y="315"/>
                    </a:cubicBezTo>
                    <a:cubicBezTo>
                      <a:pt x="219" y="176"/>
                      <a:pt x="219" y="176"/>
                      <a:pt x="219" y="176"/>
                    </a:cubicBezTo>
                    <a:cubicBezTo>
                      <a:pt x="230" y="156"/>
                      <a:pt x="235" y="139"/>
                      <a:pt x="235" y="117"/>
                    </a:cubicBezTo>
                    <a:cubicBezTo>
                      <a:pt x="235" y="52"/>
                      <a:pt x="182" y="0"/>
                      <a:pt x="118" y="0"/>
                    </a:cubicBezTo>
                    <a:close/>
                    <a:moveTo>
                      <a:pt x="201" y="164"/>
                    </a:moveTo>
                    <a:cubicBezTo>
                      <a:pt x="118" y="290"/>
                      <a:pt x="118" y="290"/>
                      <a:pt x="118" y="290"/>
                    </a:cubicBezTo>
                    <a:cubicBezTo>
                      <a:pt x="35" y="165"/>
                      <a:pt x="35" y="165"/>
                      <a:pt x="35" y="165"/>
                    </a:cubicBezTo>
                    <a:cubicBezTo>
                      <a:pt x="25" y="149"/>
                      <a:pt x="22" y="135"/>
                      <a:pt x="22" y="117"/>
                    </a:cubicBezTo>
                    <a:cubicBezTo>
                      <a:pt x="22" y="64"/>
                      <a:pt x="65" y="21"/>
                      <a:pt x="117" y="21"/>
                    </a:cubicBezTo>
                    <a:cubicBezTo>
                      <a:pt x="117" y="21"/>
                      <a:pt x="118" y="21"/>
                      <a:pt x="118" y="21"/>
                    </a:cubicBezTo>
                    <a:cubicBezTo>
                      <a:pt x="118" y="21"/>
                      <a:pt x="118" y="21"/>
                      <a:pt x="118" y="21"/>
                    </a:cubicBezTo>
                    <a:cubicBezTo>
                      <a:pt x="170" y="21"/>
                      <a:pt x="213" y="64"/>
                      <a:pt x="213" y="117"/>
                    </a:cubicBezTo>
                    <a:cubicBezTo>
                      <a:pt x="213" y="135"/>
                      <a:pt x="210" y="149"/>
                      <a:pt x="201" y="164"/>
                    </a:cubicBezTo>
                    <a:close/>
                  </a:path>
                </a:pathLst>
              </a:custGeom>
              <a:solidFill>
                <a:srgbClr val="6FC2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8" name="Google Shape;408;p7"/>
              <p:cNvSpPr/>
              <p:nvPr/>
            </p:nvSpPr>
            <p:spPr>
              <a:xfrm>
                <a:off x="2059" y="4091"/>
                <a:ext cx="71" cy="71"/>
              </a:xfrm>
              <a:custGeom>
                <a:avLst/>
                <a:gdLst/>
                <a:ahLst/>
                <a:cxnLst/>
                <a:rect l="l" t="t" r="r" b="b"/>
                <a:pathLst>
                  <a:path w="107" h="106" extrusionOk="0">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solidFill>
                <a:srgbClr val="6FC2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409" name="Google Shape;409;p7"/>
            <p:cNvGrpSpPr/>
            <p:nvPr/>
          </p:nvGrpSpPr>
          <p:grpSpPr>
            <a:xfrm rot="10800000">
              <a:off x="3150170" y="2223211"/>
              <a:ext cx="339715" cy="461665"/>
              <a:chOff x="1310158" y="2584270"/>
              <a:chExt cx="339715" cy="461665"/>
            </a:xfrm>
          </p:grpSpPr>
          <p:sp>
            <p:nvSpPr>
              <p:cNvPr id="410" name="Google Shape;410;p7"/>
              <p:cNvSpPr/>
              <p:nvPr/>
            </p:nvSpPr>
            <p:spPr>
              <a:xfrm>
                <a:off x="1310158" y="2584270"/>
                <a:ext cx="339715" cy="461665"/>
              </a:xfrm>
              <a:custGeom>
                <a:avLst/>
                <a:gdLst/>
                <a:ahLst/>
                <a:cxnLst/>
                <a:rect l="l" t="t" r="r" b="b"/>
                <a:pathLst>
                  <a:path w="235" h="320" extrusionOk="0">
                    <a:moveTo>
                      <a:pt x="118" y="0"/>
                    </a:moveTo>
                    <a:cubicBezTo>
                      <a:pt x="118" y="0"/>
                      <a:pt x="118" y="0"/>
                      <a:pt x="118" y="0"/>
                    </a:cubicBezTo>
                    <a:cubicBezTo>
                      <a:pt x="118" y="0"/>
                      <a:pt x="117" y="0"/>
                      <a:pt x="117" y="0"/>
                    </a:cubicBezTo>
                    <a:cubicBezTo>
                      <a:pt x="53" y="0"/>
                      <a:pt x="0" y="52"/>
                      <a:pt x="0" y="117"/>
                    </a:cubicBezTo>
                    <a:cubicBezTo>
                      <a:pt x="0" y="139"/>
                      <a:pt x="5" y="156"/>
                      <a:pt x="17" y="176"/>
                    </a:cubicBezTo>
                    <a:cubicBezTo>
                      <a:pt x="109" y="315"/>
                      <a:pt x="109" y="315"/>
                      <a:pt x="109" y="315"/>
                    </a:cubicBezTo>
                    <a:cubicBezTo>
                      <a:pt x="111" y="318"/>
                      <a:pt x="114" y="320"/>
                      <a:pt x="117" y="320"/>
                    </a:cubicBezTo>
                    <a:cubicBezTo>
                      <a:pt x="117" y="320"/>
                      <a:pt x="118" y="320"/>
                      <a:pt x="118" y="320"/>
                    </a:cubicBezTo>
                    <a:cubicBezTo>
                      <a:pt x="118" y="320"/>
                      <a:pt x="118" y="320"/>
                      <a:pt x="118" y="320"/>
                    </a:cubicBezTo>
                    <a:cubicBezTo>
                      <a:pt x="121" y="320"/>
                      <a:pt x="125" y="318"/>
                      <a:pt x="127" y="315"/>
                    </a:cubicBezTo>
                    <a:cubicBezTo>
                      <a:pt x="219" y="176"/>
                      <a:pt x="219" y="176"/>
                      <a:pt x="219" y="176"/>
                    </a:cubicBezTo>
                    <a:cubicBezTo>
                      <a:pt x="230" y="156"/>
                      <a:pt x="235" y="139"/>
                      <a:pt x="235" y="117"/>
                    </a:cubicBezTo>
                    <a:cubicBezTo>
                      <a:pt x="235" y="52"/>
                      <a:pt x="182" y="0"/>
                      <a:pt x="118" y="0"/>
                    </a:cubicBezTo>
                    <a:close/>
                    <a:moveTo>
                      <a:pt x="201" y="164"/>
                    </a:moveTo>
                    <a:cubicBezTo>
                      <a:pt x="118" y="290"/>
                      <a:pt x="118" y="290"/>
                      <a:pt x="118" y="290"/>
                    </a:cubicBezTo>
                    <a:cubicBezTo>
                      <a:pt x="35" y="165"/>
                      <a:pt x="35" y="165"/>
                      <a:pt x="35" y="165"/>
                    </a:cubicBezTo>
                    <a:cubicBezTo>
                      <a:pt x="25" y="149"/>
                      <a:pt x="22" y="135"/>
                      <a:pt x="22" y="117"/>
                    </a:cubicBezTo>
                    <a:cubicBezTo>
                      <a:pt x="22" y="64"/>
                      <a:pt x="65" y="21"/>
                      <a:pt x="117" y="21"/>
                    </a:cubicBezTo>
                    <a:cubicBezTo>
                      <a:pt x="117" y="21"/>
                      <a:pt x="118" y="21"/>
                      <a:pt x="118" y="21"/>
                    </a:cubicBezTo>
                    <a:cubicBezTo>
                      <a:pt x="118" y="21"/>
                      <a:pt x="118" y="21"/>
                      <a:pt x="118" y="21"/>
                    </a:cubicBezTo>
                    <a:cubicBezTo>
                      <a:pt x="170" y="21"/>
                      <a:pt x="213" y="64"/>
                      <a:pt x="213" y="117"/>
                    </a:cubicBezTo>
                    <a:cubicBezTo>
                      <a:pt x="213" y="135"/>
                      <a:pt x="210" y="149"/>
                      <a:pt x="201" y="164"/>
                    </a:cubicBezTo>
                    <a:close/>
                  </a:path>
                </a:pathLst>
              </a:custGeom>
              <a:solidFill>
                <a:srgbClr val="6FC2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1" name="Google Shape;411;p7"/>
              <p:cNvSpPr/>
              <p:nvPr/>
            </p:nvSpPr>
            <p:spPr>
              <a:xfrm>
                <a:off x="1401620" y="2675732"/>
                <a:ext cx="154614" cy="154614"/>
              </a:xfrm>
              <a:custGeom>
                <a:avLst/>
                <a:gdLst/>
                <a:ahLst/>
                <a:cxnLst/>
                <a:rect l="l" t="t" r="r" b="b"/>
                <a:pathLst>
                  <a:path w="107" h="106" extrusionOk="0">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solidFill>
                <a:srgbClr val="6FC2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412" name="Google Shape;412;p7"/>
            <p:cNvGrpSpPr/>
            <p:nvPr/>
          </p:nvGrpSpPr>
          <p:grpSpPr>
            <a:xfrm>
              <a:off x="4630365" y="1576883"/>
              <a:ext cx="339715" cy="461665"/>
              <a:chOff x="2017" y="4049"/>
              <a:chExt cx="156" cy="212"/>
            </a:xfrm>
          </p:grpSpPr>
          <p:sp>
            <p:nvSpPr>
              <p:cNvPr id="413" name="Google Shape;413;p7"/>
              <p:cNvSpPr/>
              <p:nvPr/>
            </p:nvSpPr>
            <p:spPr>
              <a:xfrm>
                <a:off x="2017" y="4049"/>
                <a:ext cx="156" cy="212"/>
              </a:xfrm>
              <a:custGeom>
                <a:avLst/>
                <a:gdLst/>
                <a:ahLst/>
                <a:cxnLst/>
                <a:rect l="l" t="t" r="r" b="b"/>
                <a:pathLst>
                  <a:path w="235" h="320" extrusionOk="0">
                    <a:moveTo>
                      <a:pt x="118" y="0"/>
                    </a:moveTo>
                    <a:cubicBezTo>
                      <a:pt x="118" y="0"/>
                      <a:pt x="118" y="0"/>
                      <a:pt x="118" y="0"/>
                    </a:cubicBezTo>
                    <a:cubicBezTo>
                      <a:pt x="118" y="0"/>
                      <a:pt x="117" y="0"/>
                      <a:pt x="117" y="0"/>
                    </a:cubicBezTo>
                    <a:cubicBezTo>
                      <a:pt x="53" y="0"/>
                      <a:pt x="0" y="52"/>
                      <a:pt x="0" y="117"/>
                    </a:cubicBezTo>
                    <a:cubicBezTo>
                      <a:pt x="0" y="139"/>
                      <a:pt x="5" y="156"/>
                      <a:pt x="17" y="176"/>
                    </a:cubicBezTo>
                    <a:cubicBezTo>
                      <a:pt x="109" y="315"/>
                      <a:pt x="109" y="315"/>
                      <a:pt x="109" y="315"/>
                    </a:cubicBezTo>
                    <a:cubicBezTo>
                      <a:pt x="111" y="318"/>
                      <a:pt x="114" y="320"/>
                      <a:pt x="117" y="320"/>
                    </a:cubicBezTo>
                    <a:cubicBezTo>
                      <a:pt x="117" y="320"/>
                      <a:pt x="118" y="320"/>
                      <a:pt x="118" y="320"/>
                    </a:cubicBezTo>
                    <a:cubicBezTo>
                      <a:pt x="118" y="320"/>
                      <a:pt x="118" y="320"/>
                      <a:pt x="118" y="320"/>
                    </a:cubicBezTo>
                    <a:cubicBezTo>
                      <a:pt x="121" y="320"/>
                      <a:pt x="125" y="318"/>
                      <a:pt x="127" y="315"/>
                    </a:cubicBezTo>
                    <a:cubicBezTo>
                      <a:pt x="219" y="176"/>
                      <a:pt x="219" y="176"/>
                      <a:pt x="219" y="176"/>
                    </a:cubicBezTo>
                    <a:cubicBezTo>
                      <a:pt x="230" y="156"/>
                      <a:pt x="235" y="139"/>
                      <a:pt x="235" y="117"/>
                    </a:cubicBezTo>
                    <a:cubicBezTo>
                      <a:pt x="235" y="52"/>
                      <a:pt x="182" y="0"/>
                      <a:pt x="118" y="0"/>
                    </a:cubicBezTo>
                    <a:close/>
                    <a:moveTo>
                      <a:pt x="201" y="164"/>
                    </a:moveTo>
                    <a:cubicBezTo>
                      <a:pt x="118" y="290"/>
                      <a:pt x="118" y="290"/>
                      <a:pt x="118" y="290"/>
                    </a:cubicBezTo>
                    <a:cubicBezTo>
                      <a:pt x="35" y="165"/>
                      <a:pt x="35" y="165"/>
                      <a:pt x="35" y="165"/>
                    </a:cubicBezTo>
                    <a:cubicBezTo>
                      <a:pt x="25" y="149"/>
                      <a:pt x="22" y="135"/>
                      <a:pt x="22" y="117"/>
                    </a:cubicBezTo>
                    <a:cubicBezTo>
                      <a:pt x="22" y="64"/>
                      <a:pt x="65" y="21"/>
                      <a:pt x="117" y="21"/>
                    </a:cubicBezTo>
                    <a:cubicBezTo>
                      <a:pt x="117" y="21"/>
                      <a:pt x="118" y="21"/>
                      <a:pt x="118" y="21"/>
                    </a:cubicBezTo>
                    <a:cubicBezTo>
                      <a:pt x="118" y="21"/>
                      <a:pt x="118" y="21"/>
                      <a:pt x="118" y="21"/>
                    </a:cubicBezTo>
                    <a:cubicBezTo>
                      <a:pt x="170" y="21"/>
                      <a:pt x="213" y="64"/>
                      <a:pt x="213" y="117"/>
                    </a:cubicBezTo>
                    <a:cubicBezTo>
                      <a:pt x="213" y="135"/>
                      <a:pt x="210" y="149"/>
                      <a:pt x="201" y="164"/>
                    </a:cubicBezTo>
                    <a:close/>
                  </a:path>
                </a:pathLst>
              </a:custGeom>
              <a:solidFill>
                <a:srgbClr val="6FC2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4" name="Google Shape;414;p7"/>
              <p:cNvSpPr/>
              <p:nvPr/>
            </p:nvSpPr>
            <p:spPr>
              <a:xfrm>
                <a:off x="2059" y="4091"/>
                <a:ext cx="71" cy="71"/>
              </a:xfrm>
              <a:custGeom>
                <a:avLst/>
                <a:gdLst/>
                <a:ahLst/>
                <a:cxnLst/>
                <a:rect l="l" t="t" r="r" b="b"/>
                <a:pathLst>
                  <a:path w="107" h="106" extrusionOk="0">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solidFill>
                <a:srgbClr val="6FC2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415" name="Google Shape;415;p7"/>
            <p:cNvGrpSpPr/>
            <p:nvPr/>
          </p:nvGrpSpPr>
          <p:grpSpPr>
            <a:xfrm rot="10800000">
              <a:off x="5206226" y="2223212"/>
              <a:ext cx="339715" cy="461665"/>
              <a:chOff x="1511193" y="2584270"/>
              <a:chExt cx="339715" cy="461665"/>
            </a:xfrm>
          </p:grpSpPr>
          <p:sp>
            <p:nvSpPr>
              <p:cNvPr id="416" name="Google Shape;416;p7"/>
              <p:cNvSpPr/>
              <p:nvPr/>
            </p:nvSpPr>
            <p:spPr>
              <a:xfrm>
                <a:off x="1511193" y="2584270"/>
                <a:ext cx="339715" cy="461665"/>
              </a:xfrm>
              <a:custGeom>
                <a:avLst/>
                <a:gdLst/>
                <a:ahLst/>
                <a:cxnLst/>
                <a:rect l="l" t="t" r="r" b="b"/>
                <a:pathLst>
                  <a:path w="235" h="320" extrusionOk="0">
                    <a:moveTo>
                      <a:pt x="118" y="0"/>
                    </a:moveTo>
                    <a:cubicBezTo>
                      <a:pt x="118" y="0"/>
                      <a:pt x="118" y="0"/>
                      <a:pt x="118" y="0"/>
                    </a:cubicBezTo>
                    <a:cubicBezTo>
                      <a:pt x="118" y="0"/>
                      <a:pt x="117" y="0"/>
                      <a:pt x="117" y="0"/>
                    </a:cubicBezTo>
                    <a:cubicBezTo>
                      <a:pt x="53" y="0"/>
                      <a:pt x="0" y="52"/>
                      <a:pt x="0" y="117"/>
                    </a:cubicBezTo>
                    <a:cubicBezTo>
                      <a:pt x="0" y="139"/>
                      <a:pt x="5" y="156"/>
                      <a:pt x="17" y="176"/>
                    </a:cubicBezTo>
                    <a:cubicBezTo>
                      <a:pt x="109" y="315"/>
                      <a:pt x="109" y="315"/>
                      <a:pt x="109" y="315"/>
                    </a:cubicBezTo>
                    <a:cubicBezTo>
                      <a:pt x="111" y="318"/>
                      <a:pt x="114" y="320"/>
                      <a:pt x="117" y="320"/>
                    </a:cubicBezTo>
                    <a:cubicBezTo>
                      <a:pt x="117" y="320"/>
                      <a:pt x="118" y="320"/>
                      <a:pt x="118" y="320"/>
                    </a:cubicBezTo>
                    <a:cubicBezTo>
                      <a:pt x="118" y="320"/>
                      <a:pt x="118" y="320"/>
                      <a:pt x="118" y="320"/>
                    </a:cubicBezTo>
                    <a:cubicBezTo>
                      <a:pt x="121" y="320"/>
                      <a:pt x="125" y="318"/>
                      <a:pt x="127" y="315"/>
                    </a:cubicBezTo>
                    <a:cubicBezTo>
                      <a:pt x="219" y="176"/>
                      <a:pt x="219" y="176"/>
                      <a:pt x="219" y="176"/>
                    </a:cubicBezTo>
                    <a:cubicBezTo>
                      <a:pt x="230" y="156"/>
                      <a:pt x="235" y="139"/>
                      <a:pt x="235" y="117"/>
                    </a:cubicBezTo>
                    <a:cubicBezTo>
                      <a:pt x="235" y="52"/>
                      <a:pt x="182" y="0"/>
                      <a:pt x="118" y="0"/>
                    </a:cubicBezTo>
                    <a:close/>
                    <a:moveTo>
                      <a:pt x="201" y="164"/>
                    </a:moveTo>
                    <a:cubicBezTo>
                      <a:pt x="118" y="290"/>
                      <a:pt x="118" y="290"/>
                      <a:pt x="118" y="290"/>
                    </a:cubicBezTo>
                    <a:cubicBezTo>
                      <a:pt x="35" y="165"/>
                      <a:pt x="35" y="165"/>
                      <a:pt x="35" y="165"/>
                    </a:cubicBezTo>
                    <a:cubicBezTo>
                      <a:pt x="25" y="149"/>
                      <a:pt x="22" y="135"/>
                      <a:pt x="22" y="117"/>
                    </a:cubicBezTo>
                    <a:cubicBezTo>
                      <a:pt x="22" y="64"/>
                      <a:pt x="65" y="21"/>
                      <a:pt x="117" y="21"/>
                    </a:cubicBezTo>
                    <a:cubicBezTo>
                      <a:pt x="117" y="21"/>
                      <a:pt x="118" y="21"/>
                      <a:pt x="118" y="21"/>
                    </a:cubicBezTo>
                    <a:cubicBezTo>
                      <a:pt x="118" y="21"/>
                      <a:pt x="118" y="21"/>
                      <a:pt x="118" y="21"/>
                    </a:cubicBezTo>
                    <a:cubicBezTo>
                      <a:pt x="170" y="21"/>
                      <a:pt x="213" y="64"/>
                      <a:pt x="213" y="117"/>
                    </a:cubicBezTo>
                    <a:cubicBezTo>
                      <a:pt x="213" y="135"/>
                      <a:pt x="210" y="149"/>
                      <a:pt x="201" y="164"/>
                    </a:cubicBezTo>
                    <a:close/>
                  </a:path>
                </a:pathLst>
              </a:custGeom>
              <a:solidFill>
                <a:srgbClr val="6FC2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7" name="Google Shape;417;p7"/>
              <p:cNvSpPr/>
              <p:nvPr/>
            </p:nvSpPr>
            <p:spPr>
              <a:xfrm>
                <a:off x="1602656" y="2675732"/>
                <a:ext cx="154614" cy="154614"/>
              </a:xfrm>
              <a:custGeom>
                <a:avLst/>
                <a:gdLst/>
                <a:ahLst/>
                <a:cxnLst/>
                <a:rect l="l" t="t" r="r" b="b"/>
                <a:pathLst>
                  <a:path w="107" h="106" extrusionOk="0">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solidFill>
                <a:srgbClr val="6FC2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418" name="Google Shape;418;p7"/>
            <p:cNvSpPr/>
            <p:nvPr/>
          </p:nvSpPr>
          <p:spPr>
            <a:xfrm>
              <a:off x="2408027" y="1582714"/>
              <a:ext cx="796094"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700">
                  <a:solidFill>
                    <a:schemeClr val="dk1"/>
                  </a:solidFill>
                  <a:latin typeface="Arial"/>
                  <a:ea typeface="Arial"/>
                  <a:cs typeface="Arial"/>
                  <a:sym typeface="Arial"/>
                </a:rPr>
                <a:t>Match the data using LAT and LONG </a:t>
              </a:r>
              <a:endParaRPr/>
            </a:p>
          </p:txBody>
        </p:sp>
        <p:sp>
          <p:nvSpPr>
            <p:cNvPr id="419" name="Google Shape;419;p7"/>
            <p:cNvSpPr/>
            <p:nvPr/>
          </p:nvSpPr>
          <p:spPr>
            <a:xfrm>
              <a:off x="3493485" y="2216100"/>
              <a:ext cx="124249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700">
                  <a:solidFill>
                    <a:schemeClr val="dk1"/>
                  </a:solidFill>
                  <a:latin typeface="Arial"/>
                  <a:ea typeface="Arial"/>
                  <a:cs typeface="Arial"/>
                  <a:sym typeface="Arial"/>
                </a:rPr>
                <a:t>Validate the distribution of the variables to predict </a:t>
              </a:r>
              <a:endParaRPr/>
            </a:p>
          </p:txBody>
        </p:sp>
        <p:sp>
          <p:nvSpPr>
            <p:cNvPr id="420" name="Google Shape;420;p7"/>
            <p:cNvSpPr/>
            <p:nvPr/>
          </p:nvSpPr>
          <p:spPr>
            <a:xfrm>
              <a:off x="4971361" y="1582714"/>
              <a:ext cx="1242496"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700">
                  <a:solidFill>
                    <a:schemeClr val="dk1"/>
                  </a:solidFill>
                  <a:latin typeface="Arial"/>
                  <a:ea typeface="Arial"/>
                  <a:cs typeface="Arial"/>
                  <a:sym typeface="Arial"/>
                </a:rPr>
                <a:t>Hot-encode variables and validate the conformity of variables </a:t>
              </a:r>
              <a:endParaRPr/>
            </a:p>
          </p:txBody>
        </p:sp>
        <p:sp>
          <p:nvSpPr>
            <p:cNvPr id="421" name="Google Shape;421;p7"/>
            <p:cNvSpPr/>
            <p:nvPr/>
          </p:nvSpPr>
          <p:spPr>
            <a:xfrm>
              <a:off x="5596700" y="2216100"/>
              <a:ext cx="124249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700">
                  <a:solidFill>
                    <a:schemeClr val="dk1"/>
                  </a:solidFill>
                  <a:latin typeface="Arial"/>
                  <a:ea typeface="Arial"/>
                  <a:cs typeface="Arial"/>
                  <a:sym typeface="Arial"/>
                </a:rPr>
                <a:t>Split the data into training and validation</a:t>
              </a:r>
              <a:endParaRPr/>
            </a:p>
          </p:txBody>
        </p:sp>
        <p:sp>
          <p:nvSpPr>
            <p:cNvPr id="422" name="Google Shape;422;p7"/>
            <p:cNvSpPr/>
            <p:nvPr/>
          </p:nvSpPr>
          <p:spPr>
            <a:xfrm>
              <a:off x="7576350" y="2572842"/>
              <a:ext cx="126254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CA" sz="800" b="1">
                  <a:solidFill>
                    <a:schemeClr val="dk1"/>
                  </a:solidFill>
                  <a:latin typeface="Arial"/>
                  <a:ea typeface="Arial"/>
                  <a:cs typeface="Arial"/>
                  <a:sym typeface="Arial"/>
                </a:rPr>
                <a:t>Once the data was cleansed, we extracted the merged data from Pythomn directly into a CSV file </a:t>
              </a:r>
              <a:endParaRPr/>
            </a:p>
          </p:txBody>
        </p:sp>
      </p:grpSp>
      <p:sp>
        <p:nvSpPr>
          <p:cNvPr id="423" name="Google Shape;423;p7"/>
          <p:cNvSpPr/>
          <p:nvPr/>
        </p:nvSpPr>
        <p:spPr>
          <a:xfrm>
            <a:off x="1480015" y="5150446"/>
            <a:ext cx="14488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700">
                <a:solidFill>
                  <a:schemeClr val="dk1"/>
                </a:solidFill>
                <a:latin typeface="Arial"/>
                <a:ea typeface="Arial"/>
                <a:cs typeface="Arial"/>
                <a:sym typeface="Arial"/>
              </a:rPr>
              <a:t>Drop the useless columns (e.g. ID_UEV, CIVIQUE_DEBUT, CIVIQUE_FIN, NOM_RUE, SUITE_DEBUT, etc.) </a:t>
            </a:r>
            <a:endParaRPr/>
          </a:p>
        </p:txBody>
      </p:sp>
      <p:sp>
        <p:nvSpPr>
          <p:cNvPr id="424" name="Google Shape;424;p7"/>
          <p:cNvSpPr/>
          <p:nvPr/>
        </p:nvSpPr>
        <p:spPr>
          <a:xfrm>
            <a:off x="193431" y="5764902"/>
            <a:ext cx="4659623" cy="550117"/>
          </a:xfrm>
          <a:prstGeom prst="rect">
            <a:avLst/>
          </a:prstGeom>
          <a:solidFill>
            <a:srgbClr val="6EC2B5"/>
          </a:solidFill>
          <a:ln>
            <a:noFill/>
          </a:ln>
        </p:spPr>
        <p:txBody>
          <a:bodyPr spcFirstLastPara="1" wrap="square" lIns="88900" tIns="88900" rIns="88900" bIns="88900" anchor="ctr" anchorCtr="0">
            <a:noAutofit/>
          </a:bodyPr>
          <a:lstStyle/>
          <a:p>
            <a:pPr marL="0" marR="0" lvl="0" indent="0" algn="ctr" rtl="0">
              <a:lnSpc>
                <a:spcPct val="106000"/>
              </a:lnSpc>
              <a:spcBef>
                <a:spcPts val="0"/>
              </a:spcBef>
              <a:spcAft>
                <a:spcPts val="0"/>
              </a:spcAft>
              <a:buClr>
                <a:schemeClr val="lt1"/>
              </a:buClr>
              <a:buSzPts val="800"/>
              <a:buFont typeface="Noto Sans Symbols"/>
              <a:buNone/>
            </a:pPr>
            <a:r>
              <a:rPr lang="fr-CA" sz="800">
                <a:solidFill>
                  <a:schemeClr val="lt1"/>
                </a:solidFill>
                <a:latin typeface="Arial"/>
                <a:ea typeface="Arial"/>
                <a:cs typeface="Arial"/>
                <a:sym typeface="Arial"/>
              </a:rPr>
              <a:t>Processing the data on Python was a long process that involved multiple trial and errors. Compared to Tableau, Python offers more options and flexibility. However, given that every step had to be coded, this process consumed a lot of time when done via Python.</a:t>
            </a:r>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29" name="Google Shape;429;p8"/>
          <p:cNvGrpSpPr/>
          <p:nvPr/>
        </p:nvGrpSpPr>
        <p:grpSpPr>
          <a:xfrm>
            <a:off x="0" y="0"/>
            <a:ext cx="9144000" cy="430823"/>
            <a:chOff x="0" y="0"/>
            <a:chExt cx="9144000" cy="430823"/>
          </a:xfrm>
        </p:grpSpPr>
        <p:sp>
          <p:nvSpPr>
            <p:cNvPr id="430" name="Google Shape;430;p8"/>
            <p:cNvSpPr/>
            <p:nvPr/>
          </p:nvSpPr>
          <p:spPr>
            <a:xfrm>
              <a:off x="0" y="0"/>
              <a:ext cx="193431" cy="430823"/>
            </a:xfrm>
            <a:prstGeom prst="rect">
              <a:avLst/>
            </a:prstGeom>
            <a:solidFill>
              <a:srgbClr val="BFBFBF"/>
            </a:solidFill>
            <a:ln>
              <a:noFill/>
            </a:ln>
          </p:spPr>
          <p:txBody>
            <a:bodyPr spcFirstLastPara="1" wrap="square" lIns="88900" tIns="88900" rIns="88900" bIns="88900" anchor="ctr" anchorCtr="0">
              <a:noAutofit/>
            </a:bodyPr>
            <a:lstStyle/>
            <a:p>
              <a:pPr marL="0" marR="0" lvl="0" indent="0" algn="ctr" rtl="0">
                <a:lnSpc>
                  <a:spcPct val="106000"/>
                </a:lnSpc>
                <a:spcBef>
                  <a:spcPts val="0"/>
                </a:spcBef>
                <a:spcAft>
                  <a:spcPts val="0"/>
                </a:spcAft>
                <a:buClr>
                  <a:schemeClr val="dk1"/>
                </a:buClr>
                <a:buSzPts val="1600"/>
                <a:buFont typeface="Noto Sans Symbols"/>
                <a:buNone/>
              </a:pPr>
              <a:endParaRPr sz="1600" b="1">
                <a:solidFill>
                  <a:schemeClr val="lt1"/>
                </a:solidFill>
                <a:latin typeface="Arial"/>
                <a:ea typeface="Arial"/>
                <a:cs typeface="Arial"/>
                <a:sym typeface="Arial"/>
              </a:endParaRPr>
            </a:p>
          </p:txBody>
        </p:sp>
        <p:cxnSp>
          <p:nvCxnSpPr>
            <p:cNvPr id="431" name="Google Shape;431;p8"/>
            <p:cNvCxnSpPr/>
            <p:nvPr/>
          </p:nvCxnSpPr>
          <p:spPr>
            <a:xfrm>
              <a:off x="0" y="422030"/>
              <a:ext cx="9144000" cy="0"/>
            </a:xfrm>
            <a:prstGeom prst="straightConnector1">
              <a:avLst/>
            </a:prstGeom>
            <a:noFill/>
            <a:ln w="9525" cap="flat" cmpd="sng">
              <a:solidFill>
                <a:srgbClr val="A5A5A5"/>
              </a:solidFill>
              <a:prstDash val="solid"/>
              <a:round/>
              <a:headEnd type="none" w="sm" len="sm"/>
              <a:tailEnd type="none" w="sm" len="sm"/>
            </a:ln>
          </p:spPr>
        </p:cxnSp>
      </p:grpSp>
      <p:sp>
        <p:nvSpPr>
          <p:cNvPr id="432" name="Google Shape;432;p8"/>
          <p:cNvSpPr txBox="1"/>
          <p:nvPr/>
        </p:nvSpPr>
        <p:spPr>
          <a:xfrm>
            <a:off x="334108" y="79131"/>
            <a:ext cx="8660423" cy="276999"/>
          </a:xfrm>
          <a:prstGeom prst="rect">
            <a:avLst/>
          </a:prstGeom>
          <a:noFill/>
          <a:ln>
            <a:noFill/>
          </a:ln>
        </p:spPr>
        <p:txBody>
          <a:bodyPr spcFirstLastPara="1" wrap="square" lIns="0" tIns="0" rIns="0" bIns="0" anchor="t" anchorCtr="0">
            <a:spAutoFit/>
          </a:bodyPr>
          <a:lstStyle/>
          <a:p>
            <a:pPr lvl="0"/>
            <a:r>
              <a:rPr lang="fr-CA" sz="1800" b="1" dirty="0" err="1">
                <a:solidFill>
                  <a:schemeClr val="dk1"/>
                </a:solidFill>
              </a:rPr>
              <a:t>Transforming</a:t>
            </a:r>
            <a:r>
              <a:rPr lang="fr-CA" sz="1800" b="1" dirty="0">
                <a:solidFill>
                  <a:schemeClr val="dk1"/>
                </a:solidFill>
              </a:rPr>
              <a:t> the data </a:t>
            </a:r>
          </a:p>
        </p:txBody>
      </p:sp>
      <p:sp>
        <p:nvSpPr>
          <p:cNvPr id="433" name="Google Shape;433;p8"/>
          <p:cNvSpPr/>
          <p:nvPr/>
        </p:nvSpPr>
        <p:spPr>
          <a:xfrm>
            <a:off x="5653292" y="552445"/>
            <a:ext cx="3054636" cy="23082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chemeClr val="dk1"/>
                </a:solidFill>
                <a:latin typeface="Arial"/>
                <a:ea typeface="Arial"/>
                <a:cs typeface="Arial"/>
                <a:sym typeface="Arial"/>
              </a:rPr>
              <a:t>During the data preparation process, the team used Python to visualize correlation between the features. The correlation matrix on the right  shown here represents – on a scale of 0 to 1 – wether the features are intercorrelated, 1 being correlated. </a:t>
            </a:r>
            <a:endParaRPr lang="en-GB" sz="1200"/>
          </a:p>
          <a:p>
            <a:pPr marL="0" marR="0" lvl="0" indent="0" algn="l" rtl="0">
              <a:spcBef>
                <a:spcPts val="0"/>
              </a:spcBef>
              <a:spcAft>
                <a:spcPts val="0"/>
              </a:spcAft>
              <a:buNone/>
            </a:pPr>
            <a:endParaRPr lang="en-GB" sz="1200">
              <a:solidFill>
                <a:schemeClr val="dk1"/>
              </a:solidFill>
              <a:latin typeface="Arial"/>
              <a:ea typeface="Arial"/>
              <a:cs typeface="Arial"/>
              <a:sym typeface="Arial"/>
            </a:endParaRPr>
          </a:p>
          <a:p>
            <a:pPr marL="0" marR="0" lvl="0" indent="0" algn="l" rtl="0">
              <a:spcBef>
                <a:spcPts val="0"/>
              </a:spcBef>
              <a:spcAft>
                <a:spcPts val="0"/>
              </a:spcAft>
              <a:buNone/>
            </a:pPr>
            <a:r>
              <a:rPr lang="en-GB" sz="1200">
                <a:solidFill>
                  <a:schemeClr val="dk1"/>
                </a:solidFill>
                <a:latin typeface="Arial"/>
                <a:ea typeface="Arial"/>
                <a:cs typeface="Arial"/>
                <a:sym typeface="Arial"/>
              </a:rPr>
              <a:t>We used this plot, along with other quick visualisations during our data preparation process to analyze our features. This process proved to be extremely </a:t>
            </a:r>
            <a:endParaRPr lang="en-GB" sz="1200"/>
          </a:p>
        </p:txBody>
      </p:sp>
      <p:pic>
        <p:nvPicPr>
          <p:cNvPr id="434" name="Google Shape;434;p8"/>
          <p:cNvPicPr preferRelativeResize="0"/>
          <p:nvPr/>
        </p:nvPicPr>
        <p:blipFill rotWithShape="1">
          <a:blip r:embed="rId3">
            <a:alphaModFix/>
          </a:blip>
          <a:srcRect/>
          <a:stretch/>
        </p:blipFill>
        <p:spPr>
          <a:xfrm>
            <a:off x="261089" y="552445"/>
            <a:ext cx="4516474" cy="3925656"/>
          </a:xfrm>
          <a:prstGeom prst="rect">
            <a:avLst/>
          </a:prstGeom>
          <a:noFill/>
          <a:ln>
            <a:noFill/>
          </a:ln>
          <a:effectLst>
            <a:outerShdw blurRad="292100" dist="139700" dir="2700000" algn="tl" rotWithShape="0">
              <a:srgbClr val="333333">
                <a:alpha val="64705"/>
              </a:srgbClr>
            </a:outerShdw>
          </a:effectLst>
        </p:spPr>
      </p:pic>
      <p:pic>
        <p:nvPicPr>
          <p:cNvPr id="435" name="Google Shape;435;p8"/>
          <p:cNvPicPr preferRelativeResize="0"/>
          <p:nvPr/>
        </p:nvPicPr>
        <p:blipFill rotWithShape="1">
          <a:blip r:embed="rId4">
            <a:alphaModFix/>
          </a:blip>
          <a:srcRect/>
          <a:stretch/>
        </p:blipFill>
        <p:spPr>
          <a:xfrm>
            <a:off x="5215428" y="3208615"/>
            <a:ext cx="3492500" cy="3124200"/>
          </a:xfrm>
          <a:prstGeom prst="rect">
            <a:avLst/>
          </a:prstGeom>
          <a:noFill/>
          <a:ln>
            <a:noFill/>
          </a:ln>
          <a:effectLst>
            <a:outerShdw blurRad="292100" dist="139700" dir="2700000" algn="tl" rotWithShape="0">
              <a:srgbClr val="333333">
                <a:alpha val="64705"/>
              </a:srgbClr>
            </a:outerShdw>
          </a:effectLst>
        </p:spPr>
      </p:pic>
      <p:sp>
        <p:nvSpPr>
          <p:cNvPr id="436" name="Google Shape;436;p8"/>
          <p:cNvSpPr/>
          <p:nvPr/>
        </p:nvSpPr>
        <p:spPr>
          <a:xfrm>
            <a:off x="1588169" y="5014650"/>
            <a:ext cx="2983832" cy="13849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chemeClr val="dk1"/>
                </a:solidFill>
                <a:latin typeface="Arial"/>
                <a:ea typeface="Arial"/>
                <a:cs typeface="Arial"/>
                <a:sym typeface="Arial"/>
              </a:rPr>
              <a:t>In this case, we used the matplotlib library in Python to visualize the distribution of the variable to predict, which is the likelikhood of a fire, where 1 represents a high risk of fire. This histogram provides a quick and easy to execute validation. </a:t>
            </a:r>
            <a:endParaRPr lang="en-GB" sz="1200"/>
          </a:p>
        </p:txBody>
      </p:sp>
      <p:sp>
        <p:nvSpPr>
          <p:cNvPr id="437" name="Google Shape;437;p8"/>
          <p:cNvSpPr/>
          <p:nvPr/>
        </p:nvSpPr>
        <p:spPr>
          <a:xfrm rot="10800000">
            <a:off x="4903539" y="552445"/>
            <a:ext cx="623777" cy="1605483"/>
          </a:xfrm>
          <a:prstGeom prst="rtTriangle">
            <a:avLst/>
          </a:prstGeom>
          <a:solidFill>
            <a:srgbClr val="D8D8D8"/>
          </a:solidFill>
          <a:ln>
            <a:noFill/>
          </a:ln>
        </p:spPr>
        <p:txBody>
          <a:bodyPr spcFirstLastPara="1" wrap="square" lIns="88900" tIns="88900" rIns="88900" bIns="88900" anchor="ctr" anchorCtr="0">
            <a:noAutofit/>
          </a:bodyPr>
          <a:lstStyle/>
          <a:p>
            <a:pPr marL="0" marR="0" lvl="0" indent="0" algn="ctr" rtl="0">
              <a:lnSpc>
                <a:spcPct val="106000"/>
              </a:lnSpc>
              <a:spcBef>
                <a:spcPts val="0"/>
              </a:spcBef>
              <a:spcAft>
                <a:spcPts val="0"/>
              </a:spcAft>
              <a:buClr>
                <a:schemeClr val="dk1"/>
              </a:buClr>
              <a:buSzPts val="1600"/>
              <a:buFont typeface="Noto Sans Symbols"/>
              <a:buNone/>
            </a:pPr>
            <a:endParaRPr sz="1600" b="1">
              <a:solidFill>
                <a:schemeClr val="lt1"/>
              </a:solidFill>
              <a:latin typeface="Verdana"/>
              <a:ea typeface="Verdana"/>
              <a:cs typeface="Verdana"/>
              <a:sym typeface="Verdana"/>
            </a:endParaRPr>
          </a:p>
        </p:txBody>
      </p:sp>
      <p:sp>
        <p:nvSpPr>
          <p:cNvPr id="438" name="Google Shape;438;p8"/>
          <p:cNvSpPr/>
          <p:nvPr/>
        </p:nvSpPr>
        <p:spPr>
          <a:xfrm rot="10800000">
            <a:off x="4459395" y="5014650"/>
            <a:ext cx="623777" cy="1318165"/>
          </a:xfrm>
          <a:prstGeom prst="rtTriangle">
            <a:avLst/>
          </a:prstGeom>
          <a:solidFill>
            <a:srgbClr val="D8D8D8"/>
          </a:solidFill>
          <a:ln>
            <a:noFill/>
          </a:ln>
        </p:spPr>
        <p:txBody>
          <a:bodyPr spcFirstLastPara="1" wrap="square" lIns="88900" tIns="88900" rIns="88900" bIns="88900" anchor="ctr" anchorCtr="0">
            <a:noAutofit/>
          </a:bodyPr>
          <a:lstStyle/>
          <a:p>
            <a:pPr marL="0" marR="0" lvl="0" indent="0" algn="ctr" rtl="0">
              <a:lnSpc>
                <a:spcPct val="106000"/>
              </a:lnSpc>
              <a:spcBef>
                <a:spcPts val="0"/>
              </a:spcBef>
              <a:spcAft>
                <a:spcPts val="0"/>
              </a:spcAft>
              <a:buClr>
                <a:schemeClr val="dk1"/>
              </a:buClr>
              <a:buSzPts val="1600"/>
              <a:buFont typeface="Noto Sans Symbols"/>
              <a:buNone/>
            </a:pPr>
            <a:endParaRPr sz="1600" b="1">
              <a:solidFill>
                <a:schemeClr val="lt1"/>
              </a:solidFill>
              <a:latin typeface="Verdana"/>
              <a:ea typeface="Verdana"/>
              <a:cs typeface="Verdana"/>
              <a:sym typeface="Verdana"/>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grpSp>
        <p:nvGrpSpPr>
          <p:cNvPr id="443" name="Google Shape;443;p9"/>
          <p:cNvGrpSpPr/>
          <p:nvPr/>
        </p:nvGrpSpPr>
        <p:grpSpPr>
          <a:xfrm>
            <a:off x="0" y="0"/>
            <a:ext cx="9144000" cy="430823"/>
            <a:chOff x="0" y="0"/>
            <a:chExt cx="9144000" cy="430823"/>
          </a:xfrm>
        </p:grpSpPr>
        <p:sp>
          <p:nvSpPr>
            <p:cNvPr id="444" name="Google Shape;444;p9"/>
            <p:cNvSpPr/>
            <p:nvPr/>
          </p:nvSpPr>
          <p:spPr>
            <a:xfrm>
              <a:off x="0" y="0"/>
              <a:ext cx="193431" cy="430823"/>
            </a:xfrm>
            <a:prstGeom prst="rect">
              <a:avLst/>
            </a:prstGeom>
            <a:solidFill>
              <a:srgbClr val="BFBFBF"/>
            </a:solidFill>
            <a:ln>
              <a:noFill/>
            </a:ln>
          </p:spPr>
          <p:txBody>
            <a:bodyPr spcFirstLastPara="1" wrap="square" lIns="88900" tIns="88900" rIns="88900" bIns="88900" anchor="ctr" anchorCtr="0">
              <a:noAutofit/>
            </a:bodyPr>
            <a:lstStyle/>
            <a:p>
              <a:pPr marL="0" marR="0" lvl="0" indent="0" algn="ctr" rtl="0">
                <a:lnSpc>
                  <a:spcPct val="106000"/>
                </a:lnSpc>
                <a:spcBef>
                  <a:spcPts val="0"/>
                </a:spcBef>
                <a:spcAft>
                  <a:spcPts val="0"/>
                </a:spcAft>
                <a:buClr>
                  <a:schemeClr val="dk1"/>
                </a:buClr>
                <a:buSzPts val="1600"/>
                <a:buFont typeface="Noto Sans Symbols"/>
                <a:buNone/>
              </a:pPr>
              <a:endParaRPr sz="1600" b="1">
                <a:solidFill>
                  <a:schemeClr val="lt1"/>
                </a:solidFill>
                <a:latin typeface="Arial"/>
                <a:ea typeface="Arial"/>
                <a:cs typeface="Arial"/>
                <a:sym typeface="Arial"/>
              </a:endParaRPr>
            </a:p>
          </p:txBody>
        </p:sp>
        <p:cxnSp>
          <p:nvCxnSpPr>
            <p:cNvPr id="445" name="Google Shape;445;p9"/>
            <p:cNvCxnSpPr/>
            <p:nvPr/>
          </p:nvCxnSpPr>
          <p:spPr>
            <a:xfrm>
              <a:off x="0" y="422030"/>
              <a:ext cx="9144000" cy="0"/>
            </a:xfrm>
            <a:prstGeom prst="straightConnector1">
              <a:avLst/>
            </a:prstGeom>
            <a:noFill/>
            <a:ln w="9525" cap="flat" cmpd="sng">
              <a:solidFill>
                <a:srgbClr val="A5A5A5"/>
              </a:solidFill>
              <a:prstDash val="solid"/>
              <a:round/>
              <a:headEnd type="none" w="sm" len="sm"/>
              <a:tailEnd type="none" w="sm" len="sm"/>
            </a:ln>
          </p:spPr>
        </p:cxnSp>
      </p:grpSp>
      <p:sp>
        <p:nvSpPr>
          <p:cNvPr id="446" name="Google Shape;446;p9"/>
          <p:cNvSpPr txBox="1"/>
          <p:nvPr/>
        </p:nvSpPr>
        <p:spPr>
          <a:xfrm>
            <a:off x="334108" y="79131"/>
            <a:ext cx="8660423"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CA" sz="1800" b="1">
                <a:solidFill>
                  <a:schemeClr val="dk1"/>
                </a:solidFill>
                <a:latin typeface="Arial"/>
                <a:ea typeface="Arial"/>
                <a:cs typeface="Arial"/>
                <a:sym typeface="Arial"/>
              </a:rPr>
              <a:t>Features Engineering </a:t>
            </a:r>
            <a:endParaRPr sz="1800" b="1">
              <a:solidFill>
                <a:schemeClr val="dk1"/>
              </a:solidFill>
              <a:latin typeface="Arial"/>
              <a:ea typeface="Arial"/>
              <a:cs typeface="Arial"/>
              <a:sym typeface="Arial"/>
            </a:endParaRPr>
          </a:p>
        </p:txBody>
      </p:sp>
      <p:sp>
        <p:nvSpPr>
          <p:cNvPr id="447" name="Google Shape;447;p9"/>
          <p:cNvSpPr/>
          <p:nvPr/>
        </p:nvSpPr>
        <p:spPr>
          <a:xfrm>
            <a:off x="84492" y="548666"/>
            <a:ext cx="8897816" cy="10156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1200" dirty="0">
                <a:solidFill>
                  <a:schemeClr val="dk1"/>
                </a:solidFill>
                <a:latin typeface="Arial"/>
                <a:ea typeface="Arial"/>
                <a:cs typeface="Arial"/>
                <a:sym typeface="Arial"/>
              </a:rPr>
              <a:t>After Nathaniel’s presentation, we realized that our approach was flawed and not efficient. Our approach was mechanical and that we didn’t really understood why our models were behaving the way they were. We didn’t have a story line and that we couldn’t make predictions beyond the data already available. As per Nathaniel’s guidance, we took a step back and decided to get a more thorough and robust understanding of the data we were using. After further research, we decided to use features engineering instead of a simple mechanical data processing approach. </a:t>
            </a:r>
            <a:endParaRPr lang="en-CA" sz="1200" dirty="0"/>
          </a:p>
        </p:txBody>
      </p:sp>
      <p:pic>
        <p:nvPicPr>
          <p:cNvPr id="448" name="Google Shape;448;p9"/>
          <p:cNvPicPr preferRelativeResize="0"/>
          <p:nvPr/>
        </p:nvPicPr>
        <p:blipFill rotWithShape="1">
          <a:blip r:embed="rId3">
            <a:alphaModFix/>
          </a:blip>
          <a:srcRect/>
          <a:stretch/>
        </p:blipFill>
        <p:spPr>
          <a:xfrm>
            <a:off x="609600" y="2168108"/>
            <a:ext cx="7924800" cy="1955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Group 1">
            <a:extLst>
              <a:ext uri="{FF2B5EF4-FFF2-40B4-BE49-F238E27FC236}">
                <a16:creationId xmlns:a16="http://schemas.microsoft.com/office/drawing/2014/main" id="{289C56C2-9AA7-B640-8A0B-19E7A0B153F0}"/>
              </a:ext>
            </a:extLst>
          </p:cNvPr>
          <p:cNvGrpSpPr/>
          <p:nvPr/>
        </p:nvGrpSpPr>
        <p:grpSpPr>
          <a:xfrm>
            <a:off x="0" y="4882676"/>
            <a:ext cx="9144000" cy="881124"/>
            <a:chOff x="0" y="1469207"/>
            <a:chExt cx="9144000" cy="881124"/>
          </a:xfrm>
        </p:grpSpPr>
        <p:sp>
          <p:nvSpPr>
            <p:cNvPr id="8" name="Google Shape;271;p4">
              <a:extLst>
                <a:ext uri="{FF2B5EF4-FFF2-40B4-BE49-F238E27FC236}">
                  <a16:creationId xmlns:a16="http://schemas.microsoft.com/office/drawing/2014/main" id="{C3FB3103-0BED-FE47-87F1-8C0115591C0F}"/>
                </a:ext>
              </a:extLst>
            </p:cNvPr>
            <p:cNvSpPr/>
            <p:nvPr/>
          </p:nvSpPr>
          <p:spPr>
            <a:xfrm>
              <a:off x="0" y="1469207"/>
              <a:ext cx="9144000" cy="88112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9" name="Google Shape;276;p4">
              <a:extLst>
                <a:ext uri="{FF2B5EF4-FFF2-40B4-BE49-F238E27FC236}">
                  <a16:creationId xmlns:a16="http://schemas.microsoft.com/office/drawing/2014/main" id="{CCAF689C-D6CA-3C41-B89F-8F62F55B1E66}"/>
                </a:ext>
              </a:extLst>
            </p:cNvPr>
            <p:cNvSpPr txBox="1"/>
            <p:nvPr/>
          </p:nvSpPr>
          <p:spPr>
            <a:xfrm>
              <a:off x="235416" y="1663547"/>
              <a:ext cx="8673167"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CA" sz="1600" b="1" i="1" dirty="0">
                  <a:solidFill>
                    <a:srgbClr val="313131"/>
                  </a:solidFill>
                  <a:latin typeface="Arial"/>
                  <a:ea typeface="Arial"/>
                  <a:cs typeface="Arial"/>
                  <a:sym typeface="Arial"/>
                </a:rPr>
                <a:t>We used Features Engineering to get a deeper understanding of the data and the hypothesis we were testing. </a:t>
              </a:r>
              <a:endParaRPr lang="en-CA" sz="1600" b="1" dirty="0"/>
            </a:p>
          </p:txBody>
        </p:sp>
      </p:grpSp>
    </p:spTree>
  </p:cSld>
  <p:clrMapOvr>
    <a:masterClrMapping/>
  </p:clrMapOvr>
  <p:transition>
    <p:fade/>
  </p:transition>
</p:sld>
</file>

<file path=ppt/theme/theme1.xml><?xml version="1.0" encoding="utf-8"?>
<a:theme xmlns:a="http://schemas.openxmlformats.org/drawingml/2006/main" name="Deloitte_US_Letter_Print Theme">
  <a:themeElements>
    <a:clrScheme name="Deloitte colour theme">
      <a:dk1>
        <a:srgbClr val="000000"/>
      </a:dk1>
      <a:lt1>
        <a:srgbClr val="FFFFFF"/>
      </a:lt1>
      <a:dk2>
        <a:srgbClr val="44546A"/>
      </a:dk2>
      <a:lt2>
        <a:srgbClr val="E7E6E6"/>
      </a:lt2>
      <a:accent1>
        <a:srgbClr val="86BC25"/>
      </a:accent1>
      <a:accent2>
        <a:srgbClr val="2C5234"/>
      </a:accent2>
      <a:accent3>
        <a:srgbClr val="00A3E0"/>
      </a:accent3>
      <a:accent4>
        <a:srgbClr val="012169"/>
      </a:accent4>
      <a:accent5>
        <a:srgbClr val="0097A9"/>
      </a:accent5>
      <a:accent6>
        <a:srgbClr val="75787B"/>
      </a:accent6>
      <a:hlink>
        <a:srgbClr val="00A3E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1132</TotalTime>
  <Words>1868</Words>
  <Application>Microsoft Office PowerPoint</Application>
  <PresentationFormat>On-screen Show (4:3)</PresentationFormat>
  <Paragraphs>163</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Noto Sans Symbols</vt:lpstr>
      <vt:lpstr>Quattrocento Sans</vt:lpstr>
      <vt:lpstr>Verdana</vt:lpstr>
      <vt:lpstr>Deloitte_US_Letter_Print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Sabrina (CA - Toronto)</dc:creator>
  <cp:lastModifiedBy>15148277997</cp:lastModifiedBy>
  <cp:revision>24</cp:revision>
  <dcterms:created xsi:type="dcterms:W3CDTF">2019-02-11T19:51:15Z</dcterms:created>
  <dcterms:modified xsi:type="dcterms:W3CDTF">2019-07-24T21:38:11Z</dcterms:modified>
</cp:coreProperties>
</file>